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42" r:id="rId1"/>
  </p:sldMasterIdLst>
  <p:notesMasterIdLst>
    <p:notesMasterId r:id="rId16"/>
  </p:notesMasterIdLst>
  <p:sldIdLst>
    <p:sldId id="256" r:id="rId2"/>
    <p:sldId id="271" r:id="rId3"/>
    <p:sldId id="258" r:id="rId4"/>
    <p:sldId id="259" r:id="rId5"/>
    <p:sldId id="261" r:id="rId6"/>
    <p:sldId id="263" r:id="rId7"/>
    <p:sldId id="264" r:id="rId8"/>
    <p:sldId id="265" r:id="rId9"/>
    <p:sldId id="266" r:id="rId10"/>
    <p:sldId id="267" r:id="rId11"/>
    <p:sldId id="272" r:id="rId12"/>
    <p:sldId id="268" r:id="rId13"/>
    <p:sldId id="269" r:id="rId14"/>
    <p:sldId id="270" r:id="rId15"/>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akusei" initials="g" lastIdx="2" clrIdx="0">
    <p:extLst>
      <p:ext uri="{19B8F6BF-5375-455C-9EA6-DF929625EA0E}">
        <p15:presenceInfo xmlns:p15="http://schemas.microsoft.com/office/powerpoint/2012/main" userId="gakusei"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Rg st="1" end="13"/>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B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84991" autoAdjust="0"/>
  </p:normalViewPr>
  <p:slideViewPr>
    <p:cSldViewPr snapToGrid="0" showGuides="1">
      <p:cViewPr varScale="1">
        <p:scale>
          <a:sx n="113" d="100"/>
          <a:sy n="113" d="100"/>
        </p:scale>
        <p:origin x="372" y="9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AC413D8-9EEE-48FF-B53D-C2050CF49055}" type="datetimeFigureOut">
              <a:rPr kumimoji="1" lang="ja-JP" altLang="en-US" smtClean="0"/>
              <a:t>2019/11/8</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AAB9EE8-9DB1-4F39-A39F-4BC025F82E6E}" type="slidenum">
              <a:rPr kumimoji="1" lang="ja-JP" altLang="en-US" smtClean="0"/>
              <a:t>‹#›</a:t>
            </a:fld>
            <a:endParaRPr kumimoji="1" lang="ja-JP" altLang="en-US"/>
          </a:p>
        </p:txBody>
      </p:sp>
    </p:spTree>
    <p:extLst>
      <p:ext uri="{BB962C8B-B14F-4D97-AF65-F5344CB8AC3E}">
        <p14:creationId xmlns:p14="http://schemas.microsoft.com/office/powerpoint/2010/main" val="933384111"/>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4AAB9EE8-9DB1-4F39-A39F-4BC025F82E6E}" type="slidenum">
              <a:rPr kumimoji="1" lang="ja-JP" altLang="en-US" smtClean="0"/>
              <a:t>2</a:t>
            </a:fld>
            <a:endParaRPr kumimoji="1" lang="ja-JP" altLang="en-US"/>
          </a:p>
        </p:txBody>
      </p:sp>
    </p:spTree>
    <p:extLst>
      <p:ext uri="{BB962C8B-B14F-4D97-AF65-F5344CB8AC3E}">
        <p14:creationId xmlns:p14="http://schemas.microsoft.com/office/powerpoint/2010/main" val="12629747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4AAB9EE8-9DB1-4F39-A39F-4BC025F82E6E}" type="slidenum">
              <a:rPr kumimoji="1" lang="ja-JP" altLang="en-US" smtClean="0"/>
              <a:t>3</a:t>
            </a:fld>
            <a:endParaRPr kumimoji="1" lang="ja-JP" altLang="en-US"/>
          </a:p>
        </p:txBody>
      </p:sp>
    </p:spTree>
    <p:extLst>
      <p:ext uri="{BB962C8B-B14F-4D97-AF65-F5344CB8AC3E}">
        <p14:creationId xmlns:p14="http://schemas.microsoft.com/office/powerpoint/2010/main" val="11147249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4AAB9EE8-9DB1-4F39-A39F-4BC025F82E6E}" type="slidenum">
              <a:rPr kumimoji="1" lang="ja-JP" altLang="en-US" smtClean="0"/>
              <a:t>12</a:t>
            </a:fld>
            <a:endParaRPr kumimoji="1" lang="ja-JP" altLang="en-US"/>
          </a:p>
        </p:txBody>
      </p:sp>
    </p:spTree>
    <p:extLst>
      <p:ext uri="{BB962C8B-B14F-4D97-AF65-F5344CB8AC3E}">
        <p14:creationId xmlns:p14="http://schemas.microsoft.com/office/powerpoint/2010/main" val="27322563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4AAB9EE8-9DB1-4F39-A39F-4BC025F82E6E}" type="slidenum">
              <a:rPr kumimoji="1" lang="ja-JP" altLang="en-US" smtClean="0"/>
              <a:t>14</a:t>
            </a:fld>
            <a:endParaRPr kumimoji="1" lang="ja-JP" altLang="en-US"/>
          </a:p>
        </p:txBody>
      </p:sp>
    </p:spTree>
    <p:extLst>
      <p:ext uri="{BB962C8B-B14F-4D97-AF65-F5344CB8AC3E}">
        <p14:creationId xmlns:p14="http://schemas.microsoft.com/office/powerpoint/2010/main" val="19609366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ja-JP" altLang="en-US" smtClean="0"/>
              <a:t>マスター タイトルの書式設定</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ja-JP" altLang="en-US" smtClean="0"/>
              <a:t>マスター サブタイトルの書式設定</a:t>
            </a:r>
            <a:endParaRPr lang="en-US" dirty="0"/>
          </a:p>
        </p:txBody>
      </p:sp>
      <p:sp>
        <p:nvSpPr>
          <p:cNvPr id="4" name="Date Placeholder 3"/>
          <p:cNvSpPr>
            <a:spLocks noGrp="1"/>
          </p:cNvSpPr>
          <p:nvPr>
            <p:ph type="dt" sz="half" idx="10"/>
          </p:nvPr>
        </p:nvSpPr>
        <p:spPr/>
        <p:txBody>
          <a:bodyPr/>
          <a:lstStyle/>
          <a:p>
            <a:fld id="{51E55655-6FFD-43CE-8CE9-FAB3BFDE7230}" type="datetimeFigureOut">
              <a:rPr kumimoji="1" lang="ja-JP" altLang="en-US" smtClean="0"/>
              <a:t>2019/11/8</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B4C026F0-7006-4473-BC26-FB5389EA4E8C}" type="slidenum">
              <a:rPr kumimoji="1" lang="ja-JP" altLang="en-US" smtClean="0"/>
              <a:t>‹#›</a:t>
            </a:fld>
            <a:endParaRPr kumimoji="1" lang="ja-JP" altLang="en-US"/>
          </a:p>
        </p:txBody>
      </p:sp>
    </p:spTree>
    <p:extLst>
      <p:ext uri="{BB962C8B-B14F-4D97-AF65-F5344CB8AC3E}">
        <p14:creationId xmlns:p14="http://schemas.microsoft.com/office/powerpoint/2010/main" val="21922729"/>
      </p:ext>
    </p:extLst>
  </p:cSld>
  <p:clrMapOvr>
    <a:masterClrMapping/>
  </p:clrMapOvr>
  <mc:AlternateContent xmlns:mc="http://schemas.openxmlformats.org/markup-compatibility/2006" xmlns:p14="http://schemas.microsoft.com/office/powerpoint/2010/main">
    <mc:Choice Requires="p14">
      <p:transition spd="slow" p14:dur="3000" advClick="0" advTm="3000">
        <p:randomBar dir="vert"/>
      </p:transition>
    </mc:Choice>
    <mc:Fallback xmlns="">
      <p:transition spd="slow" advClick="0" advTm="3000">
        <p:randomBar dir="vert"/>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タイトルとキャプション">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smtClean="0"/>
              <a:t>マスター テキストの書式設定</a:t>
            </a:r>
          </a:p>
        </p:txBody>
      </p:sp>
      <p:sp>
        <p:nvSpPr>
          <p:cNvPr id="4" name="Date Placeholder 3"/>
          <p:cNvSpPr>
            <a:spLocks noGrp="1"/>
          </p:cNvSpPr>
          <p:nvPr>
            <p:ph type="dt" sz="half" idx="10"/>
          </p:nvPr>
        </p:nvSpPr>
        <p:spPr/>
        <p:txBody>
          <a:bodyPr/>
          <a:lstStyle/>
          <a:p>
            <a:fld id="{51E55655-6FFD-43CE-8CE9-FAB3BFDE7230}" type="datetimeFigureOut">
              <a:rPr kumimoji="1" lang="ja-JP" altLang="en-US" smtClean="0"/>
              <a:t>2019/11/8</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B4C026F0-7006-4473-BC26-FB5389EA4E8C}" type="slidenum">
              <a:rPr kumimoji="1" lang="ja-JP" altLang="en-US" smtClean="0"/>
              <a:t>‹#›</a:t>
            </a:fld>
            <a:endParaRPr kumimoji="1" lang="ja-JP" altLang="en-US"/>
          </a:p>
        </p:txBody>
      </p:sp>
    </p:spTree>
    <p:extLst>
      <p:ext uri="{BB962C8B-B14F-4D97-AF65-F5344CB8AC3E}">
        <p14:creationId xmlns:p14="http://schemas.microsoft.com/office/powerpoint/2010/main" val="55124960"/>
      </p:ext>
    </p:extLst>
  </p:cSld>
  <p:clrMapOvr>
    <a:masterClrMapping/>
  </p:clrMapOvr>
  <mc:AlternateContent xmlns:mc="http://schemas.openxmlformats.org/markup-compatibility/2006" xmlns:p14="http://schemas.microsoft.com/office/powerpoint/2010/main">
    <mc:Choice Requires="p14">
      <p:transition spd="slow" p14:dur="3000" advClick="0" advTm="3000">
        <p:randomBar dir="vert"/>
      </p:transition>
    </mc:Choice>
    <mc:Fallback xmlns="">
      <p:transition spd="slow" advClick="0" advTm="3000">
        <p:randomBar dir="vert"/>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引用 (キャプション付き)">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ja-JP" altLang="en-US" smtClean="0"/>
              <a:t>マスター タイトルの書式設定</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ja-JP" altLang="en-US" smtClean="0"/>
              <a:t>マスター テキストの書式設定</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smtClean="0"/>
              <a:t>マスター テキストの書式設定</a:t>
            </a:r>
          </a:p>
        </p:txBody>
      </p:sp>
      <p:sp>
        <p:nvSpPr>
          <p:cNvPr id="4" name="Date Placeholder 3"/>
          <p:cNvSpPr>
            <a:spLocks noGrp="1"/>
          </p:cNvSpPr>
          <p:nvPr>
            <p:ph type="dt" sz="half" idx="10"/>
          </p:nvPr>
        </p:nvSpPr>
        <p:spPr/>
        <p:txBody>
          <a:bodyPr/>
          <a:lstStyle/>
          <a:p>
            <a:fld id="{51E55655-6FFD-43CE-8CE9-FAB3BFDE7230}" type="datetimeFigureOut">
              <a:rPr kumimoji="1" lang="ja-JP" altLang="en-US" smtClean="0"/>
              <a:t>2019/11/8</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B4C026F0-7006-4473-BC26-FB5389EA4E8C}" type="slidenum">
              <a:rPr kumimoji="1" lang="ja-JP" altLang="en-US" smtClean="0"/>
              <a:t>‹#›</a:t>
            </a:fld>
            <a:endParaRPr kumimoji="1" lang="ja-JP" alt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490299940"/>
      </p:ext>
    </p:extLst>
  </p:cSld>
  <p:clrMapOvr>
    <a:masterClrMapping/>
  </p:clrMapOvr>
  <mc:AlternateContent xmlns:mc="http://schemas.openxmlformats.org/markup-compatibility/2006" xmlns:p14="http://schemas.microsoft.com/office/powerpoint/2010/main">
    <mc:Choice Requires="p14">
      <p:transition spd="slow" p14:dur="3000" advClick="0" advTm="3000">
        <p:randomBar dir="vert"/>
      </p:transition>
    </mc:Choice>
    <mc:Fallback xmlns="">
      <p:transition spd="slow" advClick="0" advTm="3000">
        <p:randomBar dir="vert"/>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名札">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smtClean="0"/>
              <a:t>マスター テキストの書式設定</a:t>
            </a:r>
          </a:p>
        </p:txBody>
      </p:sp>
      <p:sp>
        <p:nvSpPr>
          <p:cNvPr id="4" name="Date Placeholder 3"/>
          <p:cNvSpPr>
            <a:spLocks noGrp="1"/>
          </p:cNvSpPr>
          <p:nvPr>
            <p:ph type="dt" sz="half" idx="10"/>
          </p:nvPr>
        </p:nvSpPr>
        <p:spPr/>
        <p:txBody>
          <a:bodyPr/>
          <a:lstStyle/>
          <a:p>
            <a:fld id="{51E55655-6FFD-43CE-8CE9-FAB3BFDE7230}" type="datetimeFigureOut">
              <a:rPr kumimoji="1" lang="ja-JP" altLang="en-US" smtClean="0"/>
              <a:t>2019/11/8</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B4C026F0-7006-4473-BC26-FB5389EA4E8C}" type="slidenum">
              <a:rPr kumimoji="1" lang="ja-JP" altLang="en-US" smtClean="0"/>
              <a:t>‹#›</a:t>
            </a:fld>
            <a:endParaRPr kumimoji="1" lang="ja-JP" altLang="en-US"/>
          </a:p>
        </p:txBody>
      </p:sp>
    </p:spTree>
    <p:extLst>
      <p:ext uri="{BB962C8B-B14F-4D97-AF65-F5344CB8AC3E}">
        <p14:creationId xmlns:p14="http://schemas.microsoft.com/office/powerpoint/2010/main" val="1505482678"/>
      </p:ext>
    </p:extLst>
  </p:cSld>
  <p:clrMapOvr>
    <a:masterClrMapping/>
  </p:clrMapOvr>
  <mc:AlternateContent xmlns:mc="http://schemas.openxmlformats.org/markup-compatibility/2006" xmlns:p14="http://schemas.microsoft.com/office/powerpoint/2010/main">
    <mc:Choice Requires="p14">
      <p:transition spd="slow" p14:dur="3000" advClick="0" advTm="3000">
        <p:randomBar dir="vert"/>
      </p:transition>
    </mc:Choice>
    <mc:Fallback xmlns="">
      <p:transition spd="slow" advClick="0" advTm="3000">
        <p:randomBar dir="vert"/>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引用付きの名札">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ja-JP" altLang="en-US" smtClean="0"/>
              <a:t>マスター タイトルの書式設定</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ja-JP" altLang="en-US" smtClean="0"/>
              <a:t>マスター テキストの書式設定</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smtClean="0"/>
              <a:t>マスター テキストの書式設定</a:t>
            </a:r>
          </a:p>
        </p:txBody>
      </p:sp>
      <p:sp>
        <p:nvSpPr>
          <p:cNvPr id="4" name="Date Placeholder 3"/>
          <p:cNvSpPr>
            <a:spLocks noGrp="1"/>
          </p:cNvSpPr>
          <p:nvPr>
            <p:ph type="dt" sz="half" idx="10"/>
          </p:nvPr>
        </p:nvSpPr>
        <p:spPr/>
        <p:txBody>
          <a:bodyPr/>
          <a:lstStyle/>
          <a:p>
            <a:fld id="{51E55655-6FFD-43CE-8CE9-FAB3BFDE7230}" type="datetimeFigureOut">
              <a:rPr kumimoji="1" lang="ja-JP" altLang="en-US" smtClean="0"/>
              <a:t>2019/11/8</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B4C026F0-7006-4473-BC26-FB5389EA4E8C}" type="slidenum">
              <a:rPr kumimoji="1" lang="ja-JP" altLang="en-US" smtClean="0"/>
              <a:t>‹#›</a:t>
            </a:fld>
            <a:endParaRPr kumimoji="1" lang="ja-JP" alt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068172300"/>
      </p:ext>
    </p:extLst>
  </p:cSld>
  <p:clrMapOvr>
    <a:masterClrMapping/>
  </p:clrMapOvr>
  <mc:AlternateContent xmlns:mc="http://schemas.openxmlformats.org/markup-compatibility/2006" xmlns:p14="http://schemas.microsoft.com/office/powerpoint/2010/main">
    <mc:Choice Requires="p14">
      <p:transition spd="slow" p14:dur="3000" advClick="0" advTm="3000">
        <p:randomBar dir="vert"/>
      </p:transition>
    </mc:Choice>
    <mc:Fallback xmlns="">
      <p:transition spd="slow" advClick="0" advTm="3000">
        <p:randomBar dir="vert"/>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真または偽">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ja-JP" altLang="en-US" smtClean="0"/>
              <a:t>マスター タイトルの書式設定</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ja-JP" altLang="en-US" smtClean="0"/>
              <a:t>マスター テキストの書式設定</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smtClean="0"/>
              <a:t>マスター テキストの書式設定</a:t>
            </a:r>
          </a:p>
        </p:txBody>
      </p:sp>
      <p:sp>
        <p:nvSpPr>
          <p:cNvPr id="4" name="Date Placeholder 3"/>
          <p:cNvSpPr>
            <a:spLocks noGrp="1"/>
          </p:cNvSpPr>
          <p:nvPr>
            <p:ph type="dt" sz="half" idx="10"/>
          </p:nvPr>
        </p:nvSpPr>
        <p:spPr/>
        <p:txBody>
          <a:bodyPr/>
          <a:lstStyle/>
          <a:p>
            <a:fld id="{51E55655-6FFD-43CE-8CE9-FAB3BFDE7230}" type="datetimeFigureOut">
              <a:rPr kumimoji="1" lang="ja-JP" altLang="en-US" smtClean="0"/>
              <a:t>2019/11/8</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B4C026F0-7006-4473-BC26-FB5389EA4E8C}" type="slidenum">
              <a:rPr kumimoji="1" lang="ja-JP" altLang="en-US" smtClean="0"/>
              <a:t>‹#›</a:t>
            </a:fld>
            <a:endParaRPr kumimoji="1" lang="ja-JP" altLang="en-US"/>
          </a:p>
        </p:txBody>
      </p:sp>
    </p:spTree>
    <p:extLst>
      <p:ext uri="{BB962C8B-B14F-4D97-AF65-F5344CB8AC3E}">
        <p14:creationId xmlns:p14="http://schemas.microsoft.com/office/powerpoint/2010/main" val="2252999570"/>
      </p:ext>
    </p:extLst>
  </p:cSld>
  <p:clrMapOvr>
    <a:masterClrMapping/>
  </p:clrMapOvr>
  <mc:AlternateContent xmlns:mc="http://schemas.openxmlformats.org/markup-compatibility/2006" xmlns:p14="http://schemas.microsoft.com/office/powerpoint/2010/main">
    <mc:Choice Requires="p14">
      <p:transition spd="slow" p14:dur="3000" advClick="0" advTm="3000">
        <p:randomBar dir="vert"/>
      </p:transition>
    </mc:Choice>
    <mc:Fallback xmlns="">
      <p:transition spd="slow" advClick="0" advTm="3000">
        <p:randomBar dir="vert"/>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51E55655-6FFD-43CE-8CE9-FAB3BFDE7230}" type="datetimeFigureOut">
              <a:rPr kumimoji="1" lang="ja-JP" altLang="en-US" smtClean="0"/>
              <a:t>2019/11/8</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B4C026F0-7006-4473-BC26-FB5389EA4E8C}" type="slidenum">
              <a:rPr kumimoji="1" lang="ja-JP" altLang="en-US" smtClean="0"/>
              <a:t>‹#›</a:t>
            </a:fld>
            <a:endParaRPr kumimoji="1" lang="ja-JP" altLang="en-US"/>
          </a:p>
        </p:txBody>
      </p:sp>
    </p:spTree>
    <p:extLst>
      <p:ext uri="{BB962C8B-B14F-4D97-AF65-F5344CB8AC3E}">
        <p14:creationId xmlns:p14="http://schemas.microsoft.com/office/powerpoint/2010/main" val="2342996031"/>
      </p:ext>
    </p:extLst>
  </p:cSld>
  <p:clrMapOvr>
    <a:masterClrMapping/>
  </p:clrMapOvr>
  <mc:AlternateContent xmlns:mc="http://schemas.openxmlformats.org/markup-compatibility/2006" xmlns:p14="http://schemas.microsoft.com/office/powerpoint/2010/main">
    <mc:Choice Requires="p14">
      <p:transition spd="slow" p14:dur="3000" advClick="0" advTm="3000">
        <p:randomBar dir="vert"/>
      </p:transition>
    </mc:Choice>
    <mc:Fallback xmlns="">
      <p:transition spd="slow" advClick="0" advTm="3000">
        <p:randomBar dir="vert"/>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51E55655-6FFD-43CE-8CE9-FAB3BFDE7230}" type="datetimeFigureOut">
              <a:rPr kumimoji="1" lang="ja-JP" altLang="en-US" smtClean="0"/>
              <a:t>2019/11/8</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B4C026F0-7006-4473-BC26-FB5389EA4E8C}" type="slidenum">
              <a:rPr kumimoji="1" lang="ja-JP" altLang="en-US" smtClean="0"/>
              <a:t>‹#›</a:t>
            </a:fld>
            <a:endParaRPr kumimoji="1" lang="ja-JP" altLang="en-US"/>
          </a:p>
        </p:txBody>
      </p:sp>
    </p:spTree>
    <p:extLst>
      <p:ext uri="{BB962C8B-B14F-4D97-AF65-F5344CB8AC3E}">
        <p14:creationId xmlns:p14="http://schemas.microsoft.com/office/powerpoint/2010/main" val="454501582"/>
      </p:ext>
    </p:extLst>
  </p:cSld>
  <p:clrMapOvr>
    <a:masterClrMapping/>
  </p:clrMapOvr>
  <mc:AlternateContent xmlns:mc="http://schemas.openxmlformats.org/markup-compatibility/2006" xmlns:p14="http://schemas.microsoft.com/office/powerpoint/2010/main">
    <mc:Choice Requires="p14">
      <p:transition spd="slow" p14:dur="3000" advClick="0" advTm="3000">
        <p:randomBar dir="vert"/>
      </p:transition>
    </mc:Choice>
    <mc:Fallback xmlns="">
      <p:transition spd="slow" advClick="0" advTm="3000">
        <p:randomBar dir="vert"/>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ja-JP" altLang="en-US" smtClean="0"/>
              <a:t>マスター タイトルの書式設定</a:t>
            </a:r>
            <a:endParaRPr lang="en-US" dirty="0"/>
          </a:p>
        </p:txBody>
      </p:sp>
      <p:sp>
        <p:nvSpPr>
          <p:cNvPr id="3" name="Content Placeholder 2"/>
          <p:cNvSpPr>
            <a:spLocks noGrp="1"/>
          </p:cNvSpPr>
          <p:nvPr>
            <p:ph idx="1"/>
          </p:nvPr>
        </p:nvSpPr>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51E55655-6FFD-43CE-8CE9-FAB3BFDE7230}" type="datetimeFigureOut">
              <a:rPr kumimoji="1" lang="ja-JP" altLang="en-US" smtClean="0"/>
              <a:t>2019/11/8</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B4C026F0-7006-4473-BC26-FB5389EA4E8C}" type="slidenum">
              <a:rPr kumimoji="1" lang="ja-JP" altLang="en-US" smtClean="0"/>
              <a:t>‹#›</a:t>
            </a:fld>
            <a:endParaRPr kumimoji="1" lang="ja-JP" altLang="en-US"/>
          </a:p>
        </p:txBody>
      </p:sp>
    </p:spTree>
    <p:extLst>
      <p:ext uri="{BB962C8B-B14F-4D97-AF65-F5344CB8AC3E}">
        <p14:creationId xmlns:p14="http://schemas.microsoft.com/office/powerpoint/2010/main" val="3285096123"/>
      </p:ext>
    </p:extLst>
  </p:cSld>
  <p:clrMapOvr>
    <a:masterClrMapping/>
  </p:clrMapOvr>
  <mc:AlternateContent xmlns:mc="http://schemas.openxmlformats.org/markup-compatibility/2006" xmlns:p14="http://schemas.microsoft.com/office/powerpoint/2010/main">
    <mc:Choice Requires="p14">
      <p:transition spd="slow" p14:dur="3000" advClick="0" advTm="3000">
        <p:randomBar dir="vert"/>
      </p:transition>
    </mc:Choice>
    <mc:Fallback xmlns="">
      <p:transition spd="slow" advClick="0" advTm="3000">
        <p:randomBar dir="vert"/>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smtClean="0"/>
              <a:t>マスター テキストの書式設定</a:t>
            </a:r>
          </a:p>
        </p:txBody>
      </p:sp>
      <p:sp>
        <p:nvSpPr>
          <p:cNvPr id="4" name="Date Placeholder 3"/>
          <p:cNvSpPr>
            <a:spLocks noGrp="1"/>
          </p:cNvSpPr>
          <p:nvPr>
            <p:ph type="dt" sz="half" idx="10"/>
          </p:nvPr>
        </p:nvSpPr>
        <p:spPr/>
        <p:txBody>
          <a:bodyPr/>
          <a:lstStyle/>
          <a:p>
            <a:fld id="{51E55655-6FFD-43CE-8CE9-FAB3BFDE7230}" type="datetimeFigureOut">
              <a:rPr kumimoji="1" lang="ja-JP" altLang="en-US" smtClean="0"/>
              <a:t>2019/11/8</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B4C026F0-7006-4473-BC26-FB5389EA4E8C}" type="slidenum">
              <a:rPr kumimoji="1" lang="ja-JP" altLang="en-US" smtClean="0"/>
              <a:t>‹#›</a:t>
            </a:fld>
            <a:endParaRPr kumimoji="1" lang="ja-JP" altLang="en-US"/>
          </a:p>
        </p:txBody>
      </p:sp>
    </p:spTree>
    <p:extLst>
      <p:ext uri="{BB962C8B-B14F-4D97-AF65-F5344CB8AC3E}">
        <p14:creationId xmlns:p14="http://schemas.microsoft.com/office/powerpoint/2010/main" val="3624437148"/>
      </p:ext>
    </p:extLst>
  </p:cSld>
  <p:clrMapOvr>
    <a:masterClrMapping/>
  </p:clrMapOvr>
  <mc:AlternateContent xmlns:mc="http://schemas.openxmlformats.org/markup-compatibility/2006" xmlns:p14="http://schemas.microsoft.com/office/powerpoint/2010/main">
    <mc:Choice Requires="p14">
      <p:transition spd="slow" p14:dur="3000" advClick="0" advTm="3000">
        <p:randomBar dir="vert"/>
      </p:transition>
    </mc:Choice>
    <mc:Fallback xmlns="">
      <p:transition spd="slow" advClick="0" advTm="3000">
        <p:randomBar dir="vert"/>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Date Placeholder 4"/>
          <p:cNvSpPr>
            <a:spLocks noGrp="1"/>
          </p:cNvSpPr>
          <p:nvPr>
            <p:ph type="dt" sz="half" idx="10"/>
          </p:nvPr>
        </p:nvSpPr>
        <p:spPr/>
        <p:txBody>
          <a:bodyPr/>
          <a:lstStyle/>
          <a:p>
            <a:fld id="{51E55655-6FFD-43CE-8CE9-FAB3BFDE7230}" type="datetimeFigureOut">
              <a:rPr kumimoji="1" lang="ja-JP" altLang="en-US" smtClean="0"/>
              <a:t>2019/11/8</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B4C026F0-7006-4473-BC26-FB5389EA4E8C}" type="slidenum">
              <a:rPr kumimoji="1" lang="ja-JP" altLang="en-US" smtClean="0"/>
              <a:t>‹#›</a:t>
            </a:fld>
            <a:endParaRPr kumimoji="1" lang="ja-JP" altLang="en-US"/>
          </a:p>
        </p:txBody>
      </p:sp>
    </p:spTree>
    <p:extLst>
      <p:ext uri="{BB962C8B-B14F-4D97-AF65-F5344CB8AC3E}">
        <p14:creationId xmlns:p14="http://schemas.microsoft.com/office/powerpoint/2010/main" val="798143795"/>
      </p:ext>
    </p:extLst>
  </p:cSld>
  <p:clrMapOvr>
    <a:masterClrMapping/>
  </p:clrMapOvr>
  <mc:AlternateContent xmlns:mc="http://schemas.openxmlformats.org/markup-compatibility/2006" xmlns:p14="http://schemas.microsoft.com/office/powerpoint/2010/main">
    <mc:Choice Requires="p14">
      <p:transition spd="slow" p14:dur="3000" advClick="0" advTm="3000">
        <p:randomBar dir="vert"/>
      </p:transition>
    </mc:Choice>
    <mc:Fallback xmlns="">
      <p:transition spd="slow" advClick="0" advTm="3000">
        <p:randomBar dir="vert"/>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7" name="Date Placeholder 6"/>
          <p:cNvSpPr>
            <a:spLocks noGrp="1"/>
          </p:cNvSpPr>
          <p:nvPr>
            <p:ph type="dt" sz="half" idx="10"/>
          </p:nvPr>
        </p:nvSpPr>
        <p:spPr/>
        <p:txBody>
          <a:bodyPr/>
          <a:lstStyle/>
          <a:p>
            <a:fld id="{51E55655-6FFD-43CE-8CE9-FAB3BFDE7230}" type="datetimeFigureOut">
              <a:rPr kumimoji="1" lang="ja-JP" altLang="en-US" smtClean="0"/>
              <a:t>2019/11/8</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B4C026F0-7006-4473-BC26-FB5389EA4E8C}" type="slidenum">
              <a:rPr kumimoji="1" lang="ja-JP" altLang="en-US" smtClean="0"/>
              <a:t>‹#›</a:t>
            </a:fld>
            <a:endParaRPr kumimoji="1" lang="ja-JP" altLang="en-US"/>
          </a:p>
        </p:txBody>
      </p:sp>
    </p:spTree>
    <p:extLst>
      <p:ext uri="{BB962C8B-B14F-4D97-AF65-F5344CB8AC3E}">
        <p14:creationId xmlns:p14="http://schemas.microsoft.com/office/powerpoint/2010/main" val="390443246"/>
      </p:ext>
    </p:extLst>
  </p:cSld>
  <p:clrMapOvr>
    <a:masterClrMapping/>
  </p:clrMapOvr>
  <mc:AlternateContent xmlns:mc="http://schemas.openxmlformats.org/markup-compatibility/2006" xmlns:p14="http://schemas.microsoft.com/office/powerpoint/2010/main">
    <mc:Choice Requires="p14">
      <p:transition spd="slow" p14:dur="3000" advClick="0" advTm="3000">
        <p:randomBar dir="vert"/>
      </p:transition>
    </mc:Choice>
    <mc:Fallback xmlns="">
      <p:transition spd="slow" advClick="0" advTm="3000">
        <p:randomBar dir="vert"/>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ja-JP" altLang="en-US" smtClean="0"/>
              <a:t>マスター タイトルの書式設定</a:t>
            </a:r>
            <a:endParaRPr lang="en-US" dirty="0"/>
          </a:p>
        </p:txBody>
      </p:sp>
      <p:sp>
        <p:nvSpPr>
          <p:cNvPr id="3" name="Date Placeholder 2"/>
          <p:cNvSpPr>
            <a:spLocks noGrp="1"/>
          </p:cNvSpPr>
          <p:nvPr>
            <p:ph type="dt" sz="half" idx="10"/>
          </p:nvPr>
        </p:nvSpPr>
        <p:spPr/>
        <p:txBody>
          <a:bodyPr/>
          <a:lstStyle/>
          <a:p>
            <a:fld id="{51E55655-6FFD-43CE-8CE9-FAB3BFDE7230}" type="datetimeFigureOut">
              <a:rPr kumimoji="1" lang="ja-JP" altLang="en-US" smtClean="0"/>
              <a:t>2019/11/8</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B4C026F0-7006-4473-BC26-FB5389EA4E8C}" type="slidenum">
              <a:rPr kumimoji="1" lang="ja-JP" altLang="en-US" smtClean="0"/>
              <a:t>‹#›</a:t>
            </a:fld>
            <a:endParaRPr kumimoji="1" lang="ja-JP" altLang="en-US"/>
          </a:p>
        </p:txBody>
      </p:sp>
    </p:spTree>
    <p:extLst>
      <p:ext uri="{BB962C8B-B14F-4D97-AF65-F5344CB8AC3E}">
        <p14:creationId xmlns:p14="http://schemas.microsoft.com/office/powerpoint/2010/main" val="479845895"/>
      </p:ext>
    </p:extLst>
  </p:cSld>
  <p:clrMapOvr>
    <a:masterClrMapping/>
  </p:clrMapOvr>
  <mc:AlternateContent xmlns:mc="http://schemas.openxmlformats.org/markup-compatibility/2006" xmlns:p14="http://schemas.microsoft.com/office/powerpoint/2010/main">
    <mc:Choice Requires="p14">
      <p:transition spd="slow" p14:dur="3000" advClick="0" advTm="3000">
        <p:randomBar dir="vert"/>
      </p:transition>
    </mc:Choice>
    <mc:Fallback xmlns="">
      <p:transition spd="slow" advClick="0" advTm="3000">
        <p:randomBar dir="vert"/>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1E55655-6FFD-43CE-8CE9-FAB3BFDE7230}" type="datetimeFigureOut">
              <a:rPr kumimoji="1" lang="ja-JP" altLang="en-US" smtClean="0"/>
              <a:t>2019/11/8</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B4C026F0-7006-4473-BC26-FB5389EA4E8C}" type="slidenum">
              <a:rPr kumimoji="1" lang="ja-JP" altLang="en-US" smtClean="0"/>
              <a:t>‹#›</a:t>
            </a:fld>
            <a:endParaRPr kumimoji="1" lang="ja-JP" altLang="en-US"/>
          </a:p>
        </p:txBody>
      </p:sp>
    </p:spTree>
    <p:extLst>
      <p:ext uri="{BB962C8B-B14F-4D97-AF65-F5344CB8AC3E}">
        <p14:creationId xmlns:p14="http://schemas.microsoft.com/office/powerpoint/2010/main" val="1061565545"/>
      </p:ext>
    </p:extLst>
  </p:cSld>
  <p:clrMapOvr>
    <a:masterClrMapping/>
  </p:clrMapOvr>
  <mc:AlternateContent xmlns:mc="http://schemas.openxmlformats.org/markup-compatibility/2006" xmlns:p14="http://schemas.microsoft.com/office/powerpoint/2010/main">
    <mc:Choice Requires="p14">
      <p:transition spd="slow" p14:dur="3000" advClick="0" advTm="3000">
        <p:randomBar dir="vert"/>
      </p:transition>
    </mc:Choice>
    <mc:Fallback xmlns="">
      <p:transition spd="slow" advClick="0" advTm="3000">
        <p:randomBar dir="vert"/>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ja-JP" altLang="en-US" smtClean="0"/>
              <a:t>マスター タイトルの書式設定</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51E55655-6FFD-43CE-8CE9-FAB3BFDE7230}" type="datetimeFigureOut">
              <a:rPr kumimoji="1" lang="ja-JP" altLang="en-US" smtClean="0"/>
              <a:t>2019/11/8</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B4C026F0-7006-4473-BC26-FB5389EA4E8C}" type="slidenum">
              <a:rPr kumimoji="1" lang="ja-JP" altLang="en-US" smtClean="0"/>
              <a:t>‹#›</a:t>
            </a:fld>
            <a:endParaRPr kumimoji="1" lang="ja-JP" altLang="en-US"/>
          </a:p>
        </p:txBody>
      </p:sp>
    </p:spTree>
    <p:extLst>
      <p:ext uri="{BB962C8B-B14F-4D97-AF65-F5344CB8AC3E}">
        <p14:creationId xmlns:p14="http://schemas.microsoft.com/office/powerpoint/2010/main" val="374046625"/>
      </p:ext>
    </p:extLst>
  </p:cSld>
  <p:clrMapOvr>
    <a:masterClrMapping/>
  </p:clrMapOvr>
  <mc:AlternateContent xmlns:mc="http://schemas.openxmlformats.org/markup-compatibility/2006" xmlns:p14="http://schemas.microsoft.com/office/powerpoint/2010/main">
    <mc:Choice Requires="p14">
      <p:transition spd="slow" p14:dur="3000" advClick="0" advTm="3000">
        <p:randomBar dir="vert"/>
      </p:transition>
    </mc:Choice>
    <mc:Fallback xmlns="">
      <p:transition spd="slow" advClick="0" advTm="3000">
        <p:randomBar dir="vert"/>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ja-JP" altLang="en-US" smtClean="0"/>
              <a:t>マスター タイトルの書式設定</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ja-JP" altLang="en-US" smtClean="0"/>
              <a:t>図を追加</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51E55655-6FFD-43CE-8CE9-FAB3BFDE7230}" type="datetimeFigureOut">
              <a:rPr kumimoji="1" lang="ja-JP" altLang="en-US" smtClean="0"/>
              <a:t>2019/11/8</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B4C026F0-7006-4473-BC26-FB5389EA4E8C}" type="slidenum">
              <a:rPr kumimoji="1" lang="ja-JP" altLang="en-US" smtClean="0"/>
              <a:t>‹#›</a:t>
            </a:fld>
            <a:endParaRPr kumimoji="1" lang="ja-JP" altLang="en-US"/>
          </a:p>
        </p:txBody>
      </p:sp>
    </p:spTree>
    <p:extLst>
      <p:ext uri="{BB962C8B-B14F-4D97-AF65-F5344CB8AC3E}">
        <p14:creationId xmlns:p14="http://schemas.microsoft.com/office/powerpoint/2010/main" val="3845924333"/>
      </p:ext>
    </p:extLst>
  </p:cSld>
  <p:clrMapOvr>
    <a:masterClrMapping/>
  </p:clrMapOvr>
  <mc:AlternateContent xmlns:mc="http://schemas.openxmlformats.org/markup-compatibility/2006" xmlns:p14="http://schemas.microsoft.com/office/powerpoint/2010/main">
    <mc:Choice Requires="p14">
      <p:transition spd="slow" p14:dur="3000" advClick="0" advTm="3000">
        <p:randomBar dir="vert"/>
      </p:transition>
    </mc:Choice>
    <mc:Fallback xmlns="">
      <p:transition spd="slow" advClick="0" advTm="3000">
        <p:randomBar dir="vert"/>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51E55655-6FFD-43CE-8CE9-FAB3BFDE7230}" type="datetimeFigureOut">
              <a:rPr kumimoji="1" lang="ja-JP" altLang="en-US" smtClean="0"/>
              <a:t>2019/11/8</a:t>
            </a:fld>
            <a:endParaRPr kumimoji="1" lang="ja-JP" alt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B4C026F0-7006-4473-BC26-FB5389EA4E8C}" type="slidenum">
              <a:rPr kumimoji="1" lang="ja-JP" altLang="en-US" smtClean="0"/>
              <a:t>‹#›</a:t>
            </a:fld>
            <a:endParaRPr kumimoji="1" lang="ja-JP" altLang="en-US"/>
          </a:p>
        </p:txBody>
      </p:sp>
    </p:spTree>
    <p:extLst>
      <p:ext uri="{BB962C8B-B14F-4D97-AF65-F5344CB8AC3E}">
        <p14:creationId xmlns:p14="http://schemas.microsoft.com/office/powerpoint/2010/main" val="2745133054"/>
      </p:ext>
    </p:extLst>
  </p:cSld>
  <p:clrMap bg1="lt1" tx1="dk1" bg2="lt2" tx2="dk2" accent1="accent1" accent2="accent2" accent3="accent3" accent4="accent4" accent5="accent5" accent6="accent6" hlink="hlink" folHlink="folHlink"/>
  <p:sldLayoutIdLst>
    <p:sldLayoutId id="2147483843" r:id="rId1"/>
    <p:sldLayoutId id="2147483844" r:id="rId2"/>
    <p:sldLayoutId id="2147483845" r:id="rId3"/>
    <p:sldLayoutId id="2147483846" r:id="rId4"/>
    <p:sldLayoutId id="2147483847" r:id="rId5"/>
    <p:sldLayoutId id="2147483848" r:id="rId6"/>
    <p:sldLayoutId id="2147483849" r:id="rId7"/>
    <p:sldLayoutId id="2147483850" r:id="rId8"/>
    <p:sldLayoutId id="2147483851" r:id="rId9"/>
    <p:sldLayoutId id="2147483852" r:id="rId10"/>
    <p:sldLayoutId id="2147483853" r:id="rId11"/>
    <p:sldLayoutId id="2147483854" r:id="rId12"/>
    <p:sldLayoutId id="2147483855" r:id="rId13"/>
    <p:sldLayoutId id="2147483856" r:id="rId14"/>
    <p:sldLayoutId id="2147483857" r:id="rId15"/>
    <p:sldLayoutId id="2147483858" r:id="rId16"/>
  </p:sldLayoutIdLst>
  <mc:AlternateContent xmlns:mc="http://schemas.openxmlformats.org/markup-compatibility/2006" xmlns:p14="http://schemas.microsoft.com/office/powerpoint/2010/main">
    <mc:Choice Requires="p14">
      <p:transition spd="slow" p14:dur="3000" advClick="0" advTm="3000">
        <p:randomBar dir="vert"/>
      </p:transition>
    </mc:Choice>
    <mc:Fallback xmlns="">
      <p:transition spd="slow" advClick="0" advTm="3000">
        <p:randomBar dir="vert"/>
      </p:transition>
    </mc:Fallback>
  </mc:AlternateContent>
  <p:timing>
    <p:tnLst>
      <p:par>
        <p:cTn id="1" dur="indefinite" restart="never" nodeType="tmRoot"/>
      </p:par>
    </p:tnLst>
  </p:timing>
  <p:txStyles>
    <p:titleStyle>
      <a:lvl1pPr algn="l" defTabSz="457200" rtl="0" eaLnBrk="1" latinLnBrk="0" hangingPunct="1">
        <a:spcBef>
          <a:spcPct val="0"/>
        </a:spcBef>
        <a:buNone/>
        <a:defRPr kumimoji="1" sz="3600" kern="1200">
          <a:solidFill>
            <a:schemeClr val="accent1"/>
          </a:solidFill>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kumimoji="1"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kumimoji="1"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kumimoji="1"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kumimoji="1" sz="1800" kern="1200">
          <a:solidFill>
            <a:schemeClr val="tx1"/>
          </a:solidFill>
          <a:latin typeface="+mn-lt"/>
          <a:ea typeface="+mn-ea"/>
          <a:cs typeface="+mn-cs"/>
        </a:defRPr>
      </a:lvl1pPr>
      <a:lvl2pPr marL="457200" algn="l" defTabSz="457200" rtl="0" eaLnBrk="1" latinLnBrk="0" hangingPunct="1">
        <a:defRPr kumimoji="1" sz="1800" kern="1200">
          <a:solidFill>
            <a:schemeClr val="tx1"/>
          </a:solidFill>
          <a:latin typeface="+mn-lt"/>
          <a:ea typeface="+mn-ea"/>
          <a:cs typeface="+mn-cs"/>
        </a:defRPr>
      </a:lvl2pPr>
      <a:lvl3pPr marL="914400" algn="l" defTabSz="457200" rtl="0" eaLnBrk="1" latinLnBrk="0" hangingPunct="1">
        <a:defRPr kumimoji="1" sz="1800" kern="1200">
          <a:solidFill>
            <a:schemeClr val="tx1"/>
          </a:solidFill>
          <a:latin typeface="+mn-lt"/>
          <a:ea typeface="+mn-ea"/>
          <a:cs typeface="+mn-cs"/>
        </a:defRPr>
      </a:lvl3pPr>
      <a:lvl4pPr marL="1371600" algn="l" defTabSz="457200" rtl="0" eaLnBrk="1" latinLnBrk="0" hangingPunct="1">
        <a:defRPr kumimoji="1" sz="1800" kern="1200">
          <a:solidFill>
            <a:schemeClr val="tx1"/>
          </a:solidFill>
          <a:latin typeface="+mn-lt"/>
          <a:ea typeface="+mn-ea"/>
          <a:cs typeface="+mn-cs"/>
        </a:defRPr>
      </a:lvl4pPr>
      <a:lvl5pPr marL="1828800" algn="l" defTabSz="457200" rtl="0" eaLnBrk="1" latinLnBrk="0" hangingPunct="1">
        <a:defRPr kumimoji="1" sz="1800" kern="1200">
          <a:solidFill>
            <a:schemeClr val="tx1"/>
          </a:solidFill>
          <a:latin typeface="+mn-lt"/>
          <a:ea typeface="+mn-ea"/>
          <a:cs typeface="+mn-cs"/>
        </a:defRPr>
      </a:lvl5pPr>
      <a:lvl6pPr marL="2286000" algn="l" defTabSz="457200" rtl="0" eaLnBrk="1" latinLnBrk="0" hangingPunct="1">
        <a:defRPr kumimoji="1" sz="1800" kern="1200">
          <a:solidFill>
            <a:schemeClr val="tx1"/>
          </a:solidFill>
          <a:latin typeface="+mn-lt"/>
          <a:ea typeface="+mn-ea"/>
          <a:cs typeface="+mn-cs"/>
        </a:defRPr>
      </a:lvl6pPr>
      <a:lvl7pPr marL="2743200" algn="l" defTabSz="457200" rtl="0" eaLnBrk="1" latinLnBrk="0" hangingPunct="1">
        <a:defRPr kumimoji="1" sz="1800" kern="1200">
          <a:solidFill>
            <a:schemeClr val="tx1"/>
          </a:solidFill>
          <a:latin typeface="+mn-lt"/>
          <a:ea typeface="+mn-ea"/>
          <a:cs typeface="+mn-cs"/>
        </a:defRPr>
      </a:lvl7pPr>
      <a:lvl8pPr marL="3200400" algn="l" defTabSz="457200" rtl="0" eaLnBrk="1" latinLnBrk="0" hangingPunct="1">
        <a:defRPr kumimoji="1" sz="1800" kern="1200">
          <a:solidFill>
            <a:schemeClr val="tx1"/>
          </a:solidFill>
          <a:latin typeface="+mn-lt"/>
          <a:ea typeface="+mn-ea"/>
          <a:cs typeface="+mn-cs"/>
        </a:defRPr>
      </a:lvl8pPr>
      <a:lvl9pPr marL="3657600" algn="l" defTabSz="4572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4.jpeg"/></Relationships>
</file>

<file path=ppt/slides/_rels/slide13.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8.jpeg"/></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jpeg"/></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グループ化 4"/>
          <p:cNvGrpSpPr/>
          <p:nvPr/>
        </p:nvGrpSpPr>
        <p:grpSpPr>
          <a:xfrm>
            <a:off x="2060398" y="185840"/>
            <a:ext cx="8363303" cy="5962173"/>
            <a:chOff x="2060398" y="185840"/>
            <a:chExt cx="8363303" cy="5962173"/>
          </a:xfrm>
        </p:grpSpPr>
        <p:grpSp>
          <p:nvGrpSpPr>
            <p:cNvPr id="8" name="グループ化 7"/>
            <p:cNvGrpSpPr/>
            <p:nvPr/>
          </p:nvGrpSpPr>
          <p:grpSpPr>
            <a:xfrm>
              <a:off x="2060398" y="185840"/>
              <a:ext cx="8363303" cy="5962173"/>
              <a:chOff x="2441265" y="662819"/>
              <a:chExt cx="7285804" cy="5464352"/>
            </a:xfrm>
          </p:grpSpPr>
          <p:pic>
            <p:nvPicPr>
              <p:cNvPr id="4" name="図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41265" y="662819"/>
                <a:ext cx="7285804" cy="546435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7" name="テキスト ボックス 6"/>
              <p:cNvSpPr txBox="1"/>
              <p:nvPr/>
            </p:nvSpPr>
            <p:spPr>
              <a:xfrm>
                <a:off x="4106333" y="812800"/>
                <a:ext cx="4351866" cy="769441"/>
              </a:xfrm>
              <a:prstGeom prst="rect">
                <a:avLst/>
              </a:prstGeom>
              <a:noFill/>
              <a:ln>
                <a:solidFill>
                  <a:schemeClr val="bg1"/>
                </a:solidFill>
              </a:ln>
              <a:effectLst>
                <a:softEdge rad="31750"/>
              </a:effectLst>
            </p:spPr>
            <p:txBody>
              <a:bodyPr wrap="square" rtlCol="0">
                <a:spAutoFit/>
              </a:bodyPr>
              <a:lstStyle/>
              <a:p>
                <a:r>
                  <a:rPr lang="ja-JP" altLang="en-US" sz="4400" dirty="0" smtClean="0">
                    <a:ln w="0">
                      <a:solidFill>
                        <a:srgbClr val="FFFF00"/>
                      </a:solidFill>
                    </a:ln>
                    <a:solidFill>
                      <a:srgbClr val="FFFF00"/>
                    </a:solidFill>
                    <a:effectLst>
                      <a:reflection blurRad="6350" stA="53000" endA="300" endPos="35500" dir="5400000" sy="-90000" algn="bl" rotWithShape="0"/>
                    </a:effectLst>
                    <a:latin typeface="HGP創英角ﾎﾟｯﾌﾟ体" panose="040B0A00000000000000" pitchFamily="50" charset="-128"/>
                    <a:ea typeface="HGP創英角ﾎﾟｯﾌﾟ体" panose="040B0A00000000000000" pitchFamily="50" charset="-128"/>
                  </a:rPr>
                  <a:t>明太子工場見学</a:t>
                </a:r>
                <a:endParaRPr kumimoji="1" lang="ja-JP" altLang="en-US" sz="4400" dirty="0">
                  <a:ln w="0">
                    <a:solidFill>
                      <a:srgbClr val="FFFF00"/>
                    </a:solidFill>
                  </a:ln>
                  <a:solidFill>
                    <a:srgbClr val="FFFF00"/>
                  </a:solidFill>
                  <a:effectLst>
                    <a:reflection blurRad="6350" stA="53000" endA="300" endPos="35500" dir="5400000" sy="-90000" algn="bl" rotWithShape="0"/>
                  </a:effectLst>
                </a:endParaRPr>
              </a:p>
            </p:txBody>
          </p:sp>
        </p:grpSp>
        <p:sp>
          <p:nvSpPr>
            <p:cNvPr id="3" name="正方形/長方形 2"/>
            <p:cNvSpPr/>
            <p:nvPr/>
          </p:nvSpPr>
          <p:spPr>
            <a:xfrm>
              <a:off x="3799848" y="1121837"/>
              <a:ext cx="4592304" cy="461665"/>
            </a:xfrm>
            <a:prstGeom prst="rect">
              <a:avLst/>
            </a:prstGeom>
            <a:noFill/>
          </p:spPr>
          <p:txBody>
            <a:bodyPr wrap="square" lIns="91440" tIns="45720" rIns="91440" bIns="45720">
              <a:spAutoFit/>
            </a:bodyPr>
            <a:lstStyle/>
            <a:p>
              <a:pPr algn="ctr"/>
              <a:r>
                <a:rPr lang="ja-JP" altLang="en-US" sz="2400" b="1" cap="none" spc="0"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楽しみを体験しましょう！</a:t>
              </a:r>
              <a:endParaRPr lang="ja-JP" altLang="en-US" sz="24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grpSp>
    </p:spTree>
    <p:extLst>
      <p:ext uri="{BB962C8B-B14F-4D97-AF65-F5344CB8AC3E}">
        <p14:creationId xmlns:p14="http://schemas.microsoft.com/office/powerpoint/2010/main" val="779031641"/>
      </p:ext>
    </p:extLst>
  </p:cSld>
  <p:clrMapOvr>
    <a:masterClrMapping/>
  </p:clrMapOvr>
  <mc:AlternateContent xmlns:mc="http://schemas.openxmlformats.org/markup-compatibility/2006" xmlns:p14="http://schemas.microsoft.com/office/powerpoint/2010/main">
    <mc:Choice Requires="p14">
      <p:transition spd="slow" p14:dur="3000" advClick="0" advTm="3000">
        <p:randomBar dir="vert"/>
      </p:transition>
    </mc:Choice>
    <mc:Fallback xmlns="">
      <p:transition spd="slow" advClick="0" advTm="3000">
        <p:randomBar dir="vert"/>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28" y="1183821"/>
            <a:ext cx="6013269" cy="4813663"/>
          </a:xfrm>
          <a:prstGeom prst="rect">
            <a:avLst/>
          </a:prstGeom>
          <a:ln>
            <a:noFill/>
          </a:ln>
          <a:effectLst>
            <a:softEdge rad="112500"/>
          </a:effectLst>
        </p:spPr>
      </p:pic>
      <p:pic>
        <p:nvPicPr>
          <p:cNvPr id="5" name="図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71063" y="3487783"/>
            <a:ext cx="4676506" cy="3161211"/>
          </a:xfrm>
          <a:prstGeom prst="rect">
            <a:avLst/>
          </a:prstGeom>
          <a:ln>
            <a:noFill/>
          </a:ln>
          <a:effectLst>
            <a:softEdge rad="112500"/>
          </a:effectLst>
        </p:spPr>
      </p:pic>
      <p:sp>
        <p:nvSpPr>
          <p:cNvPr id="6" name="テキスト ボックス 5"/>
          <p:cNvSpPr txBox="1"/>
          <p:nvPr/>
        </p:nvSpPr>
        <p:spPr>
          <a:xfrm>
            <a:off x="6871063" y="748887"/>
            <a:ext cx="4362995" cy="1754326"/>
          </a:xfrm>
          <a:prstGeom prst="rect">
            <a:avLst/>
          </a:prstGeom>
          <a:noFill/>
        </p:spPr>
        <p:txBody>
          <a:bodyPr wrap="square" rtlCol="0">
            <a:spAutoFit/>
          </a:bodyPr>
          <a:lstStyle/>
          <a:p>
            <a:r>
              <a:rPr lang="en-US" altLang="ja-JP" sz="3600" b="1" dirty="0" smtClean="0">
                <a:ln w="12700">
                  <a:solidFill>
                    <a:schemeClr val="accent5"/>
                  </a:solidFill>
                  <a:prstDash val="solid"/>
                </a:ln>
                <a:solidFill>
                  <a:srgbClr val="FFFF00"/>
                </a:solidFill>
                <a:effectLst>
                  <a:outerShdw dist="38100" dir="2640000" algn="bl" rotWithShape="0">
                    <a:schemeClr val="tx2">
                      <a:lumMod val="75000"/>
                    </a:schemeClr>
                  </a:outerShdw>
                </a:effectLst>
              </a:rPr>
              <a:t>M</a:t>
            </a:r>
            <a:r>
              <a:rPr lang="ja-JP" altLang="en-US" sz="3600" b="1" dirty="0" err="1" smtClean="0">
                <a:ln w="12700">
                  <a:solidFill>
                    <a:schemeClr val="accent5"/>
                  </a:solidFill>
                  <a:prstDash val="solid"/>
                </a:ln>
                <a:solidFill>
                  <a:srgbClr val="FFFF00"/>
                </a:solidFill>
                <a:effectLst>
                  <a:outerShdw dist="38100" dir="2640000" algn="bl" rotWithShape="0">
                    <a:schemeClr val="tx2">
                      <a:lumMod val="75000"/>
                    </a:schemeClr>
                  </a:outerShdw>
                </a:effectLst>
              </a:rPr>
              <a:t>ｙ</a:t>
            </a:r>
            <a:r>
              <a:rPr lang="ja-JP" altLang="en-US" sz="3600" b="1" dirty="0" smtClean="0">
                <a:ln w="12700">
                  <a:solidFill>
                    <a:schemeClr val="accent5"/>
                  </a:solidFill>
                  <a:prstDash val="solid"/>
                </a:ln>
                <a:solidFill>
                  <a:srgbClr val="FFFF00"/>
                </a:solidFill>
                <a:effectLst>
                  <a:outerShdw dist="38100" dir="2640000" algn="bl" rotWithShape="0">
                    <a:schemeClr val="tx2">
                      <a:lumMod val="75000"/>
                    </a:schemeClr>
                  </a:outerShdw>
                </a:effectLst>
              </a:rPr>
              <a:t>明太子を作ることができます！</a:t>
            </a:r>
            <a:endParaRPr lang="en-US" altLang="ja-JP" sz="3600" b="1" dirty="0" smtClean="0">
              <a:ln w="12700">
                <a:solidFill>
                  <a:schemeClr val="accent5"/>
                </a:solidFill>
                <a:prstDash val="solid"/>
              </a:ln>
              <a:solidFill>
                <a:srgbClr val="FFFF00"/>
              </a:solidFill>
              <a:effectLst>
                <a:outerShdw dist="38100" dir="2640000" algn="bl" rotWithShape="0">
                  <a:schemeClr val="tx2">
                    <a:lumMod val="75000"/>
                  </a:schemeClr>
                </a:outerShdw>
              </a:effectLst>
            </a:endParaRPr>
          </a:p>
          <a:p>
            <a:r>
              <a:rPr kumimoji="1" lang="ja-JP" altLang="en-US" sz="3600" b="1" dirty="0" smtClean="0">
                <a:ln w="12700">
                  <a:solidFill>
                    <a:schemeClr val="accent5"/>
                  </a:solidFill>
                  <a:prstDash val="solid"/>
                </a:ln>
                <a:solidFill>
                  <a:srgbClr val="FFFF00"/>
                </a:solidFill>
                <a:effectLst>
                  <a:outerShdw dist="38100" dir="2640000" algn="bl" rotWithShape="0">
                    <a:schemeClr val="tx2">
                      <a:lumMod val="75000"/>
                    </a:schemeClr>
                  </a:outerShdw>
                </a:effectLst>
              </a:rPr>
              <a:t>楽しかったよ＾＾！</a:t>
            </a:r>
            <a:endParaRPr kumimoji="1" lang="ja-JP" altLang="en-US" sz="3600" b="1" dirty="0">
              <a:ln w="12700">
                <a:solidFill>
                  <a:schemeClr val="accent5"/>
                </a:solidFill>
                <a:prstDash val="solid"/>
              </a:ln>
              <a:solidFill>
                <a:srgbClr val="FFFF00"/>
              </a:solidFill>
              <a:effectLst>
                <a:outerShdw dist="38100" dir="2640000" algn="bl" rotWithShape="0">
                  <a:schemeClr val="tx2">
                    <a:lumMod val="75000"/>
                  </a:schemeClr>
                </a:outerShdw>
              </a:effectLst>
            </a:endParaRPr>
          </a:p>
        </p:txBody>
      </p:sp>
    </p:spTree>
    <p:extLst>
      <p:ext uri="{BB962C8B-B14F-4D97-AF65-F5344CB8AC3E}">
        <p14:creationId xmlns:p14="http://schemas.microsoft.com/office/powerpoint/2010/main" val="2527202065"/>
      </p:ext>
    </p:extLst>
  </p:cSld>
  <p:clrMapOvr>
    <a:masterClrMapping/>
  </p:clrMapOvr>
  <mc:AlternateContent xmlns:mc="http://schemas.openxmlformats.org/markup-compatibility/2006" xmlns:p14="http://schemas.microsoft.com/office/powerpoint/2010/main">
    <mc:Choice Requires="p14">
      <p:transition spd="slow" p14:dur="3000" advClick="0" advTm="3000">
        <p:randomBar dir="vert"/>
      </p:transition>
    </mc:Choice>
    <mc:Fallback xmlns="">
      <p:transition spd="slow" advClick="0" advTm="3000">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3000"/>
                                        <p:tgtEl>
                                          <p:spTgt spid="4"/>
                                        </p:tgtEl>
                                      </p:cBhvr>
                                    </p:animEffect>
                                  </p:childTnLst>
                                </p:cTn>
                              </p:par>
                              <p:par>
                                <p:cTn id="8" presetID="1" presetClass="entr" presetSubtype="0" fill="hold" nodeType="withEffect">
                                  <p:stCondLst>
                                    <p:cond delay="250"/>
                                  </p:stCondLst>
                                  <p:childTnLst>
                                    <p:set>
                                      <p:cBhvr>
                                        <p:cTn id="9" dur="1" fill="hold">
                                          <p:stCondLst>
                                            <p:cond delay="2999"/>
                                          </p:stCondLst>
                                        </p:cTn>
                                        <p:tgtEl>
                                          <p:spTgt spid="5"/>
                                        </p:tgtEl>
                                        <p:attrNameLst>
                                          <p:attrName>style.visibility</p:attrName>
                                        </p:attrNameLst>
                                      </p:cBhvr>
                                      <p:to>
                                        <p:strVal val="visible"/>
                                      </p:to>
                                    </p:set>
                                  </p:childTnLst>
                                </p:cTn>
                              </p:par>
                              <p:par>
                                <p:cTn id="10" presetID="10" presetClass="entr" presetSubtype="0" fill="hold" grpId="0" nodeType="withEffect">
                                  <p:stCondLst>
                                    <p:cond delay="25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3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6121" y="1330464"/>
            <a:ext cx="5596095" cy="4197071"/>
          </a:xfrm>
          <a:prstGeom prst="rect">
            <a:avLst/>
          </a:prstGeom>
        </p:spPr>
      </p:pic>
    </p:spTree>
    <p:extLst>
      <p:ext uri="{BB962C8B-B14F-4D97-AF65-F5344CB8AC3E}">
        <p14:creationId xmlns:p14="http://schemas.microsoft.com/office/powerpoint/2010/main" val="2677392342"/>
      </p:ext>
    </p:extLst>
  </p:cSld>
  <p:clrMapOvr>
    <a:masterClrMapping/>
  </p:clrMapOvr>
  <mc:AlternateContent xmlns:mc="http://schemas.openxmlformats.org/markup-compatibility/2006" xmlns:p14="http://schemas.microsoft.com/office/powerpoint/2010/main">
    <mc:Choice Requires="p14">
      <p:transition spd="slow" p14:dur="3000" advClick="0" advTm="3000">
        <p:randomBar dir="vert"/>
      </p:transition>
    </mc:Choice>
    <mc:Fallback xmlns="">
      <p:transition spd="slow" advClick="0" advTm="3000">
        <p:randomBar dir="vert"/>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9967" y="1325629"/>
            <a:ext cx="6109063" cy="458179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 name="図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79030" y="483327"/>
            <a:ext cx="5618702" cy="616163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正方形/長方形 1"/>
          <p:cNvSpPr/>
          <p:nvPr/>
        </p:nvSpPr>
        <p:spPr>
          <a:xfrm>
            <a:off x="0" y="274378"/>
            <a:ext cx="8494633" cy="923330"/>
          </a:xfrm>
          <a:prstGeom prst="rect">
            <a:avLst/>
          </a:prstGeom>
          <a:noFill/>
        </p:spPr>
        <p:txBody>
          <a:bodyPr wrap="none" lIns="91440" tIns="45720" rIns="91440" bIns="45720">
            <a:spAutoFit/>
          </a:bodyPr>
          <a:lstStyle/>
          <a:p>
            <a:pPr algn="ctr"/>
            <a:r>
              <a:rPr lang="ja-JP" altLang="en-US" sz="5400" b="1" dirty="0" smtClean="0">
                <a:ln w="12700">
                  <a:solidFill>
                    <a:schemeClr val="accent5"/>
                  </a:solidFill>
                  <a:prstDash val="solid"/>
                </a:ln>
                <a:pattFill prst="ltDnDiag">
                  <a:fgClr>
                    <a:schemeClr val="accent5">
                      <a:lumMod val="60000"/>
                      <a:lumOff val="40000"/>
                    </a:schemeClr>
                  </a:fgClr>
                  <a:bgClr>
                    <a:schemeClr val="bg1"/>
                  </a:bgClr>
                </a:pattFill>
              </a:rPr>
              <a:t>自分の好きな辛さに調整！</a:t>
            </a:r>
            <a:endParaRPr lang="ja-JP" altLang="en-US" sz="5400" b="1" dirty="0">
              <a:ln w="12700">
                <a:solidFill>
                  <a:schemeClr val="accent5"/>
                </a:solidFill>
                <a:prstDash val="solid"/>
              </a:ln>
              <a:pattFill prst="ltDnDiag">
                <a:fgClr>
                  <a:schemeClr val="accent5">
                    <a:lumMod val="60000"/>
                    <a:lumOff val="40000"/>
                  </a:schemeClr>
                </a:fgClr>
                <a:bgClr>
                  <a:schemeClr val="bg1"/>
                </a:bgClr>
              </a:pattFill>
            </a:endParaRPr>
          </a:p>
        </p:txBody>
      </p:sp>
    </p:spTree>
    <p:extLst>
      <p:ext uri="{BB962C8B-B14F-4D97-AF65-F5344CB8AC3E}">
        <p14:creationId xmlns:p14="http://schemas.microsoft.com/office/powerpoint/2010/main" val="2846310859"/>
      </p:ext>
    </p:extLst>
  </p:cSld>
  <p:clrMapOvr>
    <a:masterClrMapping/>
  </p:clrMapOvr>
  <mc:AlternateContent xmlns:mc="http://schemas.openxmlformats.org/markup-compatibility/2006" xmlns:p14="http://schemas.microsoft.com/office/powerpoint/2010/main">
    <mc:Choice Requires="p14">
      <p:transition spd="slow" p14:dur="3000" advClick="0" advTm="3000">
        <p:randomBar dir="vert"/>
      </p:transition>
    </mc:Choice>
    <mc:Fallback xmlns="">
      <p:transition spd="slow" advClick="0" advTm="3000">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25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3000" fill="hold"/>
                                        <p:tgtEl>
                                          <p:spTgt spid="4"/>
                                        </p:tgtEl>
                                        <p:attrNameLst>
                                          <p:attrName>ppt_x</p:attrName>
                                        </p:attrNameLst>
                                      </p:cBhvr>
                                      <p:tavLst>
                                        <p:tav tm="0">
                                          <p:val>
                                            <p:strVal val="#ppt_x"/>
                                          </p:val>
                                        </p:tav>
                                        <p:tav tm="100000">
                                          <p:val>
                                            <p:strVal val="#ppt_x"/>
                                          </p:val>
                                        </p:tav>
                                      </p:tavLst>
                                    </p:anim>
                                    <p:anim calcmode="lin" valueType="num">
                                      <p:cBhvr additive="base">
                                        <p:cTn id="8" dur="3000" fill="hold"/>
                                        <p:tgtEl>
                                          <p:spTgt spid="4"/>
                                        </p:tgtEl>
                                        <p:attrNameLst>
                                          <p:attrName>ppt_y</p:attrName>
                                        </p:attrNameLst>
                                      </p:cBhvr>
                                      <p:tavLst>
                                        <p:tav tm="0">
                                          <p:val>
                                            <p:strVal val="1+#ppt_h/2"/>
                                          </p:val>
                                        </p:tav>
                                        <p:tav tm="100000">
                                          <p:val>
                                            <p:strVal val="#ppt_y"/>
                                          </p:val>
                                        </p:tav>
                                      </p:tavLst>
                                    </p:anim>
                                  </p:childTnLst>
                                </p:cTn>
                              </p:par>
                              <p:par>
                                <p:cTn id="9" presetID="22" presetClass="entr" presetSubtype="4" fill="hold" nodeType="withEffect">
                                  <p:stCondLst>
                                    <p:cond delay="250"/>
                                  </p:stCondLst>
                                  <p:childTnLst>
                                    <p:set>
                                      <p:cBhvr>
                                        <p:cTn id="10" dur="1" fill="hold">
                                          <p:stCondLst>
                                            <p:cond delay="0"/>
                                          </p:stCondLst>
                                        </p:cTn>
                                        <p:tgtEl>
                                          <p:spTgt spid="5"/>
                                        </p:tgtEl>
                                        <p:attrNameLst>
                                          <p:attrName>style.visibility</p:attrName>
                                        </p:attrNameLst>
                                      </p:cBhvr>
                                      <p:to>
                                        <p:strVal val="visible"/>
                                      </p:to>
                                    </p:set>
                                    <p:animEffect transition="in" filter="wipe(down)">
                                      <p:cBhvr>
                                        <p:cTn id="11" dur="3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0692" y="1688987"/>
            <a:ext cx="5815985" cy="470678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図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26809" y="274320"/>
            <a:ext cx="4990317" cy="6121455"/>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4" name="正方形/長方形 3"/>
          <p:cNvSpPr/>
          <p:nvPr/>
        </p:nvSpPr>
        <p:spPr>
          <a:xfrm>
            <a:off x="345050" y="63305"/>
            <a:ext cx="5724644" cy="1754326"/>
          </a:xfrm>
          <a:prstGeom prst="rect">
            <a:avLst/>
          </a:prstGeom>
          <a:noFill/>
        </p:spPr>
        <p:txBody>
          <a:bodyPr wrap="none" lIns="91440" tIns="45720" rIns="91440" bIns="45720">
            <a:spAutoFit/>
          </a:bodyPr>
          <a:lstStyle/>
          <a:p>
            <a:r>
              <a:rPr lang="ja-JP" altLang="en-US" sz="5400" b="1" dirty="0" smtClean="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美味しい明太子が</a:t>
            </a:r>
            <a:endParaRPr lang="en-US" altLang="ja-JP" sz="5400" b="1" dirty="0" smtClean="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a:p>
            <a:r>
              <a:rPr lang="ja-JP" altLang="en-US" sz="5400" b="1" dirty="0" smtClean="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完成しました</a:t>
            </a:r>
            <a:r>
              <a:rPr lang="ja-JP" altLang="en-US" sz="54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a:t>
            </a:r>
          </a:p>
        </p:txBody>
      </p:sp>
    </p:spTree>
    <p:extLst>
      <p:ext uri="{BB962C8B-B14F-4D97-AF65-F5344CB8AC3E}">
        <p14:creationId xmlns:p14="http://schemas.microsoft.com/office/powerpoint/2010/main" val="1995731300"/>
      </p:ext>
    </p:extLst>
  </p:cSld>
  <p:clrMapOvr>
    <a:masterClrMapping/>
  </p:clrMapOvr>
  <mc:AlternateContent xmlns:mc="http://schemas.openxmlformats.org/markup-compatibility/2006" xmlns:p14="http://schemas.microsoft.com/office/powerpoint/2010/main">
    <mc:Choice Requires="p14">
      <p:transition spd="slow" p14:dur="3000" advClick="0" advTm="3000">
        <p:randomBar dir="vert"/>
      </p:transition>
    </mc:Choice>
    <mc:Fallback xmlns="">
      <p:transition spd="slow" advClick="0" advTm="3000">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25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3000"/>
                                        <p:tgtEl>
                                          <p:spTgt spid="6"/>
                                        </p:tgtEl>
                                      </p:cBhvr>
                                    </p:animEffect>
                                  </p:childTnLst>
                                </p:cTn>
                              </p:par>
                              <p:par>
                                <p:cTn id="8" presetID="2" presetClass="entr" presetSubtype="4" fill="hold" nodeType="withEffect">
                                  <p:stCondLst>
                                    <p:cond delay="250"/>
                                  </p:stCondLst>
                                  <p:childTnLst>
                                    <p:set>
                                      <p:cBhvr>
                                        <p:cTn id="9" dur="1" fill="hold">
                                          <p:stCondLst>
                                            <p:cond delay="0"/>
                                          </p:stCondLst>
                                        </p:cTn>
                                        <p:tgtEl>
                                          <p:spTgt spid="5"/>
                                        </p:tgtEl>
                                        <p:attrNameLst>
                                          <p:attrName>style.visibility</p:attrName>
                                        </p:attrNameLst>
                                      </p:cBhvr>
                                      <p:to>
                                        <p:strVal val="visible"/>
                                      </p:to>
                                    </p:set>
                                    <p:anim calcmode="lin" valueType="num">
                                      <p:cBhvr additive="base">
                                        <p:cTn id="10" dur="3000" fill="hold"/>
                                        <p:tgtEl>
                                          <p:spTgt spid="5"/>
                                        </p:tgtEl>
                                        <p:attrNameLst>
                                          <p:attrName>ppt_x</p:attrName>
                                        </p:attrNameLst>
                                      </p:cBhvr>
                                      <p:tavLst>
                                        <p:tav tm="0">
                                          <p:val>
                                            <p:strVal val="#ppt_x"/>
                                          </p:val>
                                        </p:tav>
                                        <p:tav tm="100000">
                                          <p:val>
                                            <p:strVal val="#ppt_x"/>
                                          </p:val>
                                        </p:tav>
                                      </p:tavLst>
                                    </p:anim>
                                    <p:anim calcmode="lin" valueType="num">
                                      <p:cBhvr additive="base">
                                        <p:cTn id="11" dur="30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25156" y="412262"/>
            <a:ext cx="3975636" cy="5752402"/>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5" name="図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8140" y="1949380"/>
            <a:ext cx="5043975" cy="4446396"/>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3" name="正方形/長方形 2"/>
          <p:cNvSpPr/>
          <p:nvPr/>
        </p:nvSpPr>
        <p:spPr>
          <a:xfrm>
            <a:off x="207041" y="113602"/>
            <a:ext cx="7701011" cy="1754326"/>
          </a:xfrm>
          <a:prstGeom prst="rect">
            <a:avLst/>
          </a:prstGeom>
          <a:noFill/>
        </p:spPr>
        <p:txBody>
          <a:bodyPr wrap="square" lIns="91440" tIns="45720" rIns="91440" bIns="45720">
            <a:spAutoFit/>
          </a:bodyPr>
          <a:lstStyle/>
          <a:p>
            <a:pPr algn="ctr"/>
            <a:r>
              <a:rPr lang="ja-JP" altLang="en-US" sz="5400" b="1" dirty="0">
                <a:ln w="22225">
                  <a:solidFill>
                    <a:schemeClr val="accent2"/>
                  </a:solidFill>
                  <a:prstDash val="solid"/>
                </a:ln>
                <a:solidFill>
                  <a:schemeClr val="accent2">
                    <a:lumMod val="40000"/>
                    <a:lumOff val="60000"/>
                  </a:schemeClr>
                </a:solidFill>
              </a:rPr>
              <a:t>家</a:t>
            </a:r>
            <a:r>
              <a:rPr lang="ja-JP" altLang="en-US" sz="5400" b="1" dirty="0" smtClean="0">
                <a:ln w="22225">
                  <a:solidFill>
                    <a:schemeClr val="accent2"/>
                  </a:solidFill>
                  <a:prstDash val="solid"/>
                </a:ln>
                <a:solidFill>
                  <a:schemeClr val="accent2">
                    <a:lumMod val="40000"/>
                    <a:lumOff val="60000"/>
                  </a:schemeClr>
                </a:solidFill>
              </a:rPr>
              <a:t>に</a:t>
            </a:r>
            <a:r>
              <a:rPr lang="ja-JP" altLang="en-US" sz="5400" b="1" cap="none" spc="0" dirty="0" smtClean="0">
                <a:ln w="22225">
                  <a:solidFill>
                    <a:schemeClr val="accent2"/>
                  </a:solidFill>
                  <a:prstDash val="solid"/>
                </a:ln>
                <a:solidFill>
                  <a:schemeClr val="accent2">
                    <a:lumMod val="40000"/>
                    <a:lumOff val="60000"/>
                  </a:schemeClr>
                </a:solidFill>
                <a:effectLst/>
              </a:rPr>
              <a:t>持ち帰って、</a:t>
            </a:r>
            <a:r>
              <a:rPr lang="en-US" altLang="ja-JP" sz="5400" b="1" cap="none" spc="0" dirty="0" smtClean="0">
                <a:ln w="22225">
                  <a:solidFill>
                    <a:schemeClr val="accent2"/>
                  </a:solidFill>
                  <a:prstDash val="solid"/>
                </a:ln>
                <a:solidFill>
                  <a:schemeClr val="accent2">
                    <a:lumMod val="40000"/>
                    <a:lumOff val="60000"/>
                  </a:schemeClr>
                </a:solidFill>
                <a:effectLst/>
              </a:rPr>
              <a:t>2</a:t>
            </a:r>
            <a:r>
              <a:rPr lang="ja-JP" altLang="en-US" sz="5400" b="1" cap="none" spc="0" dirty="0" smtClean="0">
                <a:ln w="22225">
                  <a:solidFill>
                    <a:schemeClr val="accent2"/>
                  </a:solidFill>
                  <a:prstDash val="solid"/>
                </a:ln>
                <a:solidFill>
                  <a:schemeClr val="accent2">
                    <a:lumMod val="40000"/>
                    <a:lumOff val="60000"/>
                  </a:schemeClr>
                </a:solidFill>
                <a:effectLst/>
              </a:rPr>
              <a:t>日間冷蔵庫で保存！</a:t>
            </a:r>
            <a:endParaRPr lang="ja-JP" altLang="en-US" sz="5400" b="1" cap="none" spc="0" dirty="0">
              <a:ln w="22225">
                <a:solidFill>
                  <a:schemeClr val="accent2"/>
                </a:solidFill>
                <a:prstDash val="solid"/>
              </a:ln>
              <a:solidFill>
                <a:schemeClr val="accent2">
                  <a:lumMod val="40000"/>
                  <a:lumOff val="60000"/>
                </a:schemeClr>
              </a:solidFill>
              <a:effectLst/>
            </a:endParaRPr>
          </a:p>
        </p:txBody>
      </p:sp>
    </p:spTree>
    <p:extLst>
      <p:ext uri="{BB962C8B-B14F-4D97-AF65-F5344CB8AC3E}">
        <p14:creationId xmlns:p14="http://schemas.microsoft.com/office/powerpoint/2010/main" val="2317916862"/>
      </p:ext>
    </p:extLst>
  </p:cSld>
  <p:clrMapOvr>
    <a:masterClrMapping/>
  </p:clrMapOvr>
  <mc:AlternateContent xmlns:mc="http://schemas.openxmlformats.org/markup-compatibility/2006" xmlns:p14="http://schemas.microsoft.com/office/powerpoint/2010/main">
    <mc:Choice Requires="p14">
      <p:transition spd="slow" p14:dur="3000" advClick="0" advTm="3000">
        <p:randomBar dir="vert"/>
      </p:transition>
    </mc:Choice>
    <mc:Fallback xmlns="">
      <p:transition spd="slow" advClick="0" advTm="3000">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nodeType="withEffect">
                                  <p:stCondLst>
                                    <p:cond delay="250"/>
                                  </p:stCondLst>
                                  <p:childTnLst>
                                    <p:animRot by="120000">
                                      <p:cBhvr>
                                        <p:cTn id="6" dur="300" fill="hold">
                                          <p:stCondLst>
                                            <p:cond delay="0"/>
                                          </p:stCondLst>
                                        </p:cTn>
                                        <p:tgtEl>
                                          <p:spTgt spid="4"/>
                                        </p:tgtEl>
                                        <p:attrNameLst>
                                          <p:attrName>r</p:attrName>
                                        </p:attrNameLst>
                                      </p:cBhvr>
                                    </p:animRot>
                                    <p:animRot by="-240000">
                                      <p:cBhvr>
                                        <p:cTn id="7" dur="600" fill="hold">
                                          <p:stCondLst>
                                            <p:cond delay="600"/>
                                          </p:stCondLst>
                                        </p:cTn>
                                        <p:tgtEl>
                                          <p:spTgt spid="4"/>
                                        </p:tgtEl>
                                        <p:attrNameLst>
                                          <p:attrName>r</p:attrName>
                                        </p:attrNameLst>
                                      </p:cBhvr>
                                    </p:animRot>
                                    <p:animRot by="240000">
                                      <p:cBhvr>
                                        <p:cTn id="8" dur="600" fill="hold">
                                          <p:stCondLst>
                                            <p:cond delay="1200"/>
                                          </p:stCondLst>
                                        </p:cTn>
                                        <p:tgtEl>
                                          <p:spTgt spid="4"/>
                                        </p:tgtEl>
                                        <p:attrNameLst>
                                          <p:attrName>r</p:attrName>
                                        </p:attrNameLst>
                                      </p:cBhvr>
                                    </p:animRot>
                                    <p:animRot by="-240000">
                                      <p:cBhvr>
                                        <p:cTn id="9" dur="600" fill="hold">
                                          <p:stCondLst>
                                            <p:cond delay="1800"/>
                                          </p:stCondLst>
                                        </p:cTn>
                                        <p:tgtEl>
                                          <p:spTgt spid="4"/>
                                        </p:tgtEl>
                                        <p:attrNameLst>
                                          <p:attrName>r</p:attrName>
                                        </p:attrNameLst>
                                      </p:cBhvr>
                                    </p:animRot>
                                    <p:animRot by="120000">
                                      <p:cBhvr>
                                        <p:cTn id="10" dur="600" fill="hold">
                                          <p:stCondLst>
                                            <p:cond delay="2400"/>
                                          </p:stCondLst>
                                        </p:cTn>
                                        <p:tgtEl>
                                          <p:spTgt spid="4"/>
                                        </p:tgtEl>
                                        <p:attrNameLst>
                                          <p:attrName>r</p:attrName>
                                        </p:attrNameLst>
                                      </p:cBhvr>
                                    </p:animRot>
                                  </p:childTnLst>
                                </p:cTn>
                              </p:par>
                              <p:par>
                                <p:cTn id="11" presetID="16" presetClass="entr" presetSubtype="21" fill="hold" nodeType="withEffect">
                                  <p:stCondLst>
                                    <p:cond delay="250"/>
                                  </p:stCondLst>
                                  <p:childTnLst>
                                    <p:set>
                                      <p:cBhvr>
                                        <p:cTn id="12" dur="1" fill="hold">
                                          <p:stCondLst>
                                            <p:cond delay="0"/>
                                          </p:stCondLst>
                                        </p:cTn>
                                        <p:tgtEl>
                                          <p:spTgt spid="5"/>
                                        </p:tgtEl>
                                        <p:attrNameLst>
                                          <p:attrName>style.visibility</p:attrName>
                                        </p:attrNameLst>
                                      </p:cBhvr>
                                      <p:to>
                                        <p:strVal val="visible"/>
                                      </p:to>
                                    </p:set>
                                    <p:animEffect transition="in" filter="barn(inVertical)">
                                      <p:cBhvr>
                                        <p:cTn id="13" dur="3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style>
          <a:lnRef idx="2">
            <a:schemeClr val="dk1"/>
          </a:lnRef>
          <a:fillRef idx="1001">
            <a:schemeClr val="lt2"/>
          </a:fillRef>
          <a:effectRef idx="0">
            <a:schemeClr val="dk1"/>
          </a:effectRef>
          <a:fontRef idx="minor">
            <a:schemeClr val="dk1"/>
          </a:fontRef>
        </p:style>
      </p:pic>
      <p:grpSp>
        <p:nvGrpSpPr>
          <p:cNvPr id="16" name="グループ化 15"/>
          <p:cNvGrpSpPr/>
          <p:nvPr/>
        </p:nvGrpSpPr>
        <p:grpSpPr>
          <a:xfrm>
            <a:off x="121408" y="0"/>
            <a:ext cx="12070591" cy="4812180"/>
            <a:chOff x="484557" y="436277"/>
            <a:chExt cx="11747547" cy="5094699"/>
          </a:xfrm>
          <a:noFill/>
        </p:grpSpPr>
        <p:sp>
          <p:nvSpPr>
            <p:cNvPr id="17" name="テキスト ボックス 16"/>
            <p:cNvSpPr txBox="1"/>
            <p:nvPr/>
          </p:nvSpPr>
          <p:spPr>
            <a:xfrm>
              <a:off x="562793" y="2109595"/>
              <a:ext cx="7389442" cy="3421381"/>
            </a:xfrm>
            <a:prstGeom prst="rect">
              <a:avLst/>
            </a:prstGeom>
            <a:grpFill/>
            <a:ln>
              <a:noFill/>
            </a:ln>
          </p:spPr>
          <p:style>
            <a:lnRef idx="2">
              <a:schemeClr val="dk1"/>
            </a:lnRef>
            <a:fillRef idx="1001">
              <a:schemeClr val="lt2"/>
            </a:fillRef>
            <a:effectRef idx="0">
              <a:schemeClr val="dk1"/>
            </a:effectRef>
            <a:fontRef idx="minor">
              <a:schemeClr val="dk1"/>
            </a:fontRef>
          </p:style>
          <p:txBody>
            <a:bodyPr wrap="square" rtlCol="0">
              <a:spAutoFit/>
            </a:bodyPr>
            <a:lstStyle/>
            <a:p>
              <a:r>
                <a:rPr lang="ja-JP" altLang="en-US" sz="2000" b="1" dirty="0" smtClean="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Adobe Ming Std L" panose="02020300000000000000" pitchFamily="18" charset="-128"/>
                  <a:ea typeface="Adobe Ming Std L" panose="02020300000000000000" pitchFamily="18" charset="-128"/>
                </a:rPr>
                <a:t>ふくやは、博多に生まれ、博多の街に育まれながら、ともに歩んできました。</a:t>
              </a:r>
            </a:p>
            <a:p>
              <a:r>
                <a:rPr lang="ja-JP" altLang="en-US" sz="20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Adobe Ming Std L" panose="02020300000000000000" pitchFamily="18" charset="-128"/>
                  <a:ea typeface="Adobe Ming Std L" panose="02020300000000000000" pitchFamily="18" charset="-128"/>
                </a:rPr>
                <a:t>博多</a:t>
              </a:r>
              <a:r>
                <a:rPr lang="ja-JP" altLang="en-US" sz="2000" b="1" dirty="0" smtClean="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Adobe Ming Std L" panose="02020300000000000000" pitchFamily="18" charset="-128"/>
                  <a:ea typeface="Adobe Ming Std L" panose="02020300000000000000" pitchFamily="18" charset="-128"/>
                </a:rPr>
                <a:t>の街への感謝の気持ちを忘れず、これからもともに発展していきたいとの願いから、数々の文化・スポーツイベントや伝統行事などへ積極的に協力し、地域貢献活動を続けています。</a:t>
              </a:r>
            </a:p>
            <a:p>
              <a:r>
                <a:rPr lang="ja-JP" altLang="en-US" sz="2000" b="1" dirty="0" smtClean="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Adobe Ming Std L" panose="02020300000000000000" pitchFamily="18" charset="-128"/>
                  <a:ea typeface="Adobe Ming Std L" panose="02020300000000000000" pitchFamily="18" charset="-128"/>
                </a:rPr>
                <a:t>そして、福岡・博多が全国に誇る「食」と「文化」を広く伝えることで、地域をもっと盛り上げたいとの思いから、「博多の食と文化の博物館」</a:t>
              </a:r>
              <a:r>
                <a:rPr lang="en-US" altLang="ja-JP" sz="2000" b="1" dirty="0" smtClean="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Adobe Ming Std L" panose="02020300000000000000" pitchFamily="18" charset="-128"/>
                  <a:ea typeface="Adobe Ming Std L" panose="02020300000000000000" pitchFamily="18" charset="-128"/>
                </a:rPr>
                <a:t>〈</a:t>
              </a:r>
              <a:r>
                <a:rPr lang="ja-JP" altLang="en-US" sz="2000" b="1" dirty="0" smtClean="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Adobe Ming Std L" panose="02020300000000000000" pitchFamily="18" charset="-128"/>
                  <a:ea typeface="Adobe Ming Std L" panose="02020300000000000000" pitchFamily="18" charset="-128"/>
                </a:rPr>
                <a:t>ハクハク</a:t>
              </a:r>
              <a:r>
                <a:rPr lang="en-US" altLang="ja-JP" sz="2000" b="1" dirty="0" smtClean="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Adobe Ming Std L" panose="02020300000000000000" pitchFamily="18" charset="-128"/>
                  <a:ea typeface="Adobe Ming Std L" panose="02020300000000000000" pitchFamily="18" charset="-128"/>
                </a:rPr>
                <a:t>〉</a:t>
              </a:r>
              <a:r>
                <a:rPr lang="ja-JP" altLang="en-US" sz="2000" b="1" dirty="0" smtClean="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Adobe Ming Std L" panose="02020300000000000000" pitchFamily="18" charset="-128"/>
                  <a:ea typeface="Adobe Ming Std L" panose="02020300000000000000" pitchFamily="18" charset="-128"/>
                </a:rPr>
                <a:t>をオープンしました。</a:t>
              </a:r>
            </a:p>
            <a:p>
              <a:r>
                <a:rPr lang="ja-JP" altLang="en-US" sz="2000" b="1" dirty="0" smtClean="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Adobe Ming Std L" panose="02020300000000000000" pitchFamily="18" charset="-128"/>
                  <a:ea typeface="Adobe Ming Std L" panose="02020300000000000000" pitchFamily="18" charset="-128"/>
                </a:rPr>
                <a:t>知っていたつもりの</a:t>
              </a:r>
              <a:r>
                <a:rPr lang="ja-JP" altLang="en-US" sz="2400" b="1" dirty="0" smtClean="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Adobe Ming Std L" panose="02020300000000000000" pitchFamily="18" charset="-128"/>
                  <a:ea typeface="Adobe Ming Std L" panose="02020300000000000000" pitchFamily="18" charset="-128"/>
                </a:rPr>
                <a:t>福岡</a:t>
              </a:r>
              <a:r>
                <a:rPr lang="ja-JP" altLang="en-US" sz="2000" b="1" dirty="0" smtClean="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Adobe Ming Std L" panose="02020300000000000000" pitchFamily="18" charset="-128"/>
                  <a:ea typeface="Adobe Ming Std L" panose="02020300000000000000" pitchFamily="18" charset="-128"/>
                </a:rPr>
                <a:t>・博多の魅力がきっと再発見できるはずです。</a:t>
              </a:r>
              <a:endParaRPr lang="ja-JP" altLang="en-US" sz="20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Adobe Ming Std L" panose="02020300000000000000" pitchFamily="18" charset="-128"/>
                <a:ea typeface="Adobe Ming Std L" panose="02020300000000000000" pitchFamily="18" charset="-128"/>
              </a:endParaRPr>
            </a:p>
          </p:txBody>
        </p:sp>
        <p:sp>
          <p:nvSpPr>
            <p:cNvPr id="18" name="テキスト ボックス 17"/>
            <p:cNvSpPr txBox="1"/>
            <p:nvPr/>
          </p:nvSpPr>
          <p:spPr>
            <a:xfrm>
              <a:off x="484557" y="436277"/>
              <a:ext cx="11747547" cy="1401137"/>
            </a:xfrm>
            <a:prstGeom prst="rect">
              <a:avLst/>
            </a:prstGeom>
            <a:grpFill/>
            <a:ln>
              <a:noFill/>
            </a:ln>
          </p:spPr>
          <p:style>
            <a:lnRef idx="2">
              <a:schemeClr val="dk1"/>
            </a:lnRef>
            <a:fillRef idx="1001">
              <a:schemeClr val="lt2"/>
            </a:fillRef>
            <a:effectRef idx="0">
              <a:schemeClr val="dk1"/>
            </a:effectRef>
            <a:fontRef idx="minor">
              <a:schemeClr val="dk1"/>
            </a:fontRef>
          </p:style>
          <p:txBody>
            <a:bodyPr wrap="square" rtlCol="0">
              <a:spAutoFit/>
            </a:bodyPr>
            <a:lstStyle/>
            <a:p>
              <a:pPr algn="ctr"/>
              <a:r>
                <a:rPr kumimoji="1" lang="en-US" altLang="ja-JP" sz="4000" b="1" dirty="0" smtClean="0">
                  <a:solidFill>
                    <a:srgbClr val="FF0000"/>
                  </a:solidFill>
                  <a:effectLst>
                    <a:outerShdw blurRad="38100" dist="38100" dir="2700000" algn="tl">
                      <a:srgbClr val="000000">
                        <a:alpha val="43137"/>
                      </a:srgbClr>
                    </a:outerShdw>
                  </a:effectLst>
                  <a:latin typeface="Adobe Heiti Std R" panose="020B0400000000000000" pitchFamily="34" charset="-128"/>
                  <a:ea typeface="Adobe Heiti Std R" panose="020B0400000000000000" pitchFamily="34" charset="-128"/>
                </a:rPr>
                <a:t>HAKUHAKU</a:t>
              </a:r>
              <a:r>
                <a:rPr kumimoji="1" lang="ja-JP" altLang="en-US" sz="4000" b="1" dirty="0" smtClean="0">
                  <a:solidFill>
                    <a:srgbClr val="FF0000"/>
                  </a:solidFill>
                  <a:effectLst>
                    <a:outerShdw blurRad="38100" dist="38100" dir="2700000" algn="tl">
                      <a:srgbClr val="000000">
                        <a:alpha val="43137"/>
                      </a:srgbClr>
                    </a:outerShdw>
                  </a:effectLst>
                  <a:latin typeface="Adobe Heiti Std R" panose="020B0400000000000000" pitchFamily="34" charset="-128"/>
                  <a:ea typeface="Adobe Heiti Std R" panose="020B0400000000000000" pitchFamily="34" charset="-128"/>
                </a:rPr>
                <a:t>は、</a:t>
              </a:r>
              <a:endParaRPr kumimoji="1" lang="en-US" altLang="ja-JP" sz="4000" b="1" dirty="0" smtClean="0">
                <a:solidFill>
                  <a:srgbClr val="FF0000"/>
                </a:solidFill>
                <a:effectLst>
                  <a:outerShdw blurRad="38100" dist="38100" dir="2700000" algn="tl">
                    <a:srgbClr val="000000">
                      <a:alpha val="43137"/>
                    </a:srgbClr>
                  </a:outerShdw>
                </a:effectLst>
                <a:latin typeface="Adobe Heiti Std R" panose="020B0400000000000000" pitchFamily="34" charset="-128"/>
                <a:ea typeface="Adobe Heiti Std R" panose="020B0400000000000000" pitchFamily="34" charset="-128"/>
              </a:endParaRPr>
            </a:p>
            <a:p>
              <a:pPr algn="ctr"/>
              <a:r>
                <a:rPr kumimoji="1" lang="ja-JP" altLang="en-US" sz="4000" b="1" dirty="0" smtClean="0">
                  <a:solidFill>
                    <a:srgbClr val="FF0000"/>
                  </a:solidFill>
                  <a:effectLst>
                    <a:outerShdw blurRad="38100" dist="38100" dir="2700000" algn="tl">
                      <a:srgbClr val="000000">
                        <a:alpha val="43137"/>
                      </a:srgbClr>
                    </a:outerShdw>
                  </a:effectLst>
                  <a:latin typeface="Adobe Heiti Std R" panose="020B0400000000000000" pitchFamily="34" charset="-128"/>
                  <a:ea typeface="Adobe Heiti Std R" panose="020B0400000000000000" pitchFamily="34" charset="-128"/>
                </a:rPr>
                <a:t>博多の食と文化をまるごと</a:t>
              </a:r>
              <a:r>
                <a:rPr lang="ja-JP" altLang="en-US" sz="4000" b="1" dirty="0" smtClean="0">
                  <a:solidFill>
                    <a:srgbClr val="FF0000"/>
                  </a:solidFill>
                  <a:effectLst>
                    <a:outerShdw blurRad="38100" dist="38100" dir="2700000" algn="tl">
                      <a:srgbClr val="000000">
                        <a:alpha val="43137"/>
                      </a:srgbClr>
                    </a:outerShdw>
                  </a:effectLst>
                  <a:latin typeface="Adobe Heiti Std R" panose="020B0400000000000000" pitchFamily="34" charset="-128"/>
                  <a:ea typeface="Adobe Heiti Std R" panose="020B0400000000000000" pitchFamily="34" charset="-128"/>
                </a:rPr>
                <a:t>楽しむ</a:t>
              </a:r>
              <a:r>
                <a:rPr kumimoji="1" lang="ja-JP" altLang="en-US" sz="4000" b="1" dirty="0" smtClean="0">
                  <a:solidFill>
                    <a:srgbClr val="FF0000"/>
                  </a:solidFill>
                  <a:effectLst>
                    <a:outerShdw blurRad="38100" dist="38100" dir="2700000" algn="tl">
                      <a:srgbClr val="000000">
                        <a:alpha val="43137"/>
                      </a:srgbClr>
                    </a:outerShdw>
                  </a:effectLst>
                  <a:latin typeface="Adobe Heiti Std R" panose="020B0400000000000000" pitchFamily="34" charset="-128"/>
                  <a:ea typeface="Adobe Heiti Std R" panose="020B0400000000000000" pitchFamily="34" charset="-128"/>
                </a:rPr>
                <a:t>博物館です。</a:t>
              </a:r>
              <a:endParaRPr kumimoji="1" lang="ja-JP" altLang="en-US" sz="4000" b="1" dirty="0">
                <a:solidFill>
                  <a:srgbClr val="FF0000"/>
                </a:solidFill>
                <a:effectLst>
                  <a:outerShdw blurRad="38100" dist="38100" dir="2700000" algn="tl">
                    <a:srgbClr val="000000">
                      <a:alpha val="43137"/>
                    </a:srgbClr>
                  </a:outerShdw>
                </a:effectLst>
                <a:latin typeface="Adobe Heiti Std R" panose="020B0400000000000000" pitchFamily="34" charset="-128"/>
                <a:ea typeface="Adobe Heiti Std R" panose="020B0400000000000000" pitchFamily="34" charset="-128"/>
              </a:endParaRPr>
            </a:p>
          </p:txBody>
        </p:sp>
      </p:grpSp>
      <p:pic>
        <p:nvPicPr>
          <p:cNvPr id="23" name="図 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07654" y="5026702"/>
            <a:ext cx="1793932" cy="140570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27" name="図 2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074634" y="5038417"/>
            <a:ext cx="1796508" cy="1393985"/>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28" name="図 2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301586" y="5069269"/>
            <a:ext cx="1817511" cy="136313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2" name="図 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256272" y="5026702"/>
            <a:ext cx="1681187" cy="136313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2239897514"/>
      </p:ext>
    </p:extLst>
  </p:cSld>
  <p:clrMapOvr>
    <a:masterClrMapping/>
  </p:clrMapOvr>
  <mc:AlternateContent xmlns:mc="http://schemas.openxmlformats.org/markup-compatibility/2006" xmlns:p14="http://schemas.microsoft.com/office/powerpoint/2010/main">
    <mc:Choice Requires="p14">
      <p:transition spd="slow" p14:dur="3000" advClick="0" advTm="3000">
        <p:randomBar dir="vert"/>
      </p:transition>
    </mc:Choice>
    <mc:Fallback xmlns="">
      <p:transition spd="slow" advClick="0" advTm="3000">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arn(inVertical)">
                                      <p:cBhvr>
                                        <p:cTn id="7" dur="3000"/>
                                        <p:tgtEl>
                                          <p:spTgt spid="16"/>
                                        </p:tgtEl>
                                      </p:cBhvr>
                                    </p:animEffect>
                                  </p:childTnLst>
                                </p:cTn>
                              </p:par>
                              <p:par>
                                <p:cTn id="8" presetID="6" presetClass="entr" presetSubtype="16" fill="hold" nodeType="withEffect">
                                  <p:stCondLst>
                                    <p:cond delay="750"/>
                                  </p:stCondLst>
                                  <p:childTnLst>
                                    <p:set>
                                      <p:cBhvr>
                                        <p:cTn id="9" dur="1" fill="hold">
                                          <p:stCondLst>
                                            <p:cond delay="0"/>
                                          </p:stCondLst>
                                        </p:cTn>
                                        <p:tgtEl>
                                          <p:spTgt spid="7"/>
                                        </p:tgtEl>
                                        <p:attrNameLst>
                                          <p:attrName>style.visibility</p:attrName>
                                        </p:attrNameLst>
                                      </p:cBhvr>
                                      <p:to>
                                        <p:strVal val="visible"/>
                                      </p:to>
                                    </p:set>
                                    <p:animEffect transition="in" filter="circle(in)">
                                      <p:cBhvr>
                                        <p:cTn id="10" dur="32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コンテンツ プレースホルダー 11"/>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838200" y="1804988"/>
            <a:ext cx="5257800" cy="4393406"/>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13" name="図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96000" y="1804988"/>
            <a:ext cx="5257800" cy="4393406"/>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2" name="正方形/長方形 1"/>
          <p:cNvSpPr/>
          <p:nvPr/>
        </p:nvSpPr>
        <p:spPr>
          <a:xfrm>
            <a:off x="482320" y="70339"/>
            <a:ext cx="10871479" cy="1569660"/>
          </a:xfrm>
          <a:prstGeom prst="rect">
            <a:avLst/>
          </a:prstGeom>
          <a:noFill/>
        </p:spPr>
        <p:txBody>
          <a:bodyPr wrap="square" lIns="91440" tIns="45720" rIns="91440" bIns="45720">
            <a:spAutoFit/>
          </a:bodyPr>
          <a:lstStyle/>
          <a:p>
            <a:pPr algn="just"/>
            <a:r>
              <a:rPr lang="ja-JP" altLang="en-US" sz="24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Adobe Heiti Std R" panose="020B0400000000000000" pitchFamily="34" charset="-128"/>
                <a:ea typeface="Adobe Heiti Std R" panose="020B0400000000000000" pitchFamily="34" charset="-128"/>
              </a:rPr>
              <a:t>ふくやが生まれた頃のお店の姿を再現。歴史をひもときます。</a:t>
            </a:r>
          </a:p>
          <a:p>
            <a:pPr algn="just"/>
            <a:r>
              <a:rPr lang="ja-JP" altLang="en-US" sz="24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Adobe Heiti Std R" panose="020B0400000000000000" pitchFamily="34" charset="-128"/>
                <a:ea typeface="Adobe Heiti Std R" panose="020B0400000000000000" pitchFamily="34" charset="-128"/>
              </a:rPr>
              <a:t>創業当時のふくや店頭を再現した展示と、創業者川原俊夫の人物史を紹介</a:t>
            </a:r>
            <a:r>
              <a:rPr lang="ja-JP" altLang="en-US" sz="2400" b="1" dirty="0" smtClean="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Adobe Heiti Std R" panose="020B0400000000000000" pitchFamily="34" charset="-128"/>
                <a:ea typeface="Adobe Heiti Std R" panose="020B0400000000000000" pitchFamily="34" charset="-128"/>
              </a:rPr>
              <a:t>。味</a:t>
            </a:r>
            <a:r>
              <a:rPr lang="ja-JP" altLang="en-US" sz="24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Adobe Heiti Std R" panose="020B0400000000000000" pitchFamily="34" charset="-128"/>
                <a:ea typeface="Adobe Heiti Std R" panose="020B0400000000000000" pitchFamily="34" charset="-128"/>
              </a:rPr>
              <a:t>の明太子誕生秘話や歴史を、映像や当時の写真</a:t>
            </a:r>
            <a:r>
              <a:rPr lang="ja-JP" altLang="en-US" sz="2400" b="1" dirty="0" smtClean="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Adobe Heiti Std R" panose="020B0400000000000000" pitchFamily="34" charset="-128"/>
                <a:ea typeface="Adobe Heiti Std R" panose="020B0400000000000000" pitchFamily="34" charset="-128"/>
              </a:rPr>
              <a:t>・遺品</a:t>
            </a:r>
            <a:r>
              <a:rPr lang="ja-JP" altLang="en-US" sz="24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Adobe Heiti Std R" panose="020B0400000000000000" pitchFamily="34" charset="-128"/>
                <a:ea typeface="Adobe Heiti Std R" panose="020B0400000000000000" pitchFamily="34" charset="-128"/>
              </a:rPr>
              <a:t>ととも</a:t>
            </a:r>
            <a:r>
              <a:rPr lang="ja-JP" altLang="en-US" sz="2400" b="1" dirty="0" smtClean="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Adobe Heiti Std R" panose="020B0400000000000000" pitchFamily="34" charset="-128"/>
                <a:ea typeface="Adobe Heiti Std R" panose="020B0400000000000000" pitchFamily="34" charset="-128"/>
              </a:rPr>
              <a:t>に</a:t>
            </a:r>
            <a:r>
              <a:rPr lang="ja-JP" altLang="en-US" sz="24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Adobe Heiti Std R" panose="020B0400000000000000" pitchFamily="34" charset="-128"/>
                <a:ea typeface="Adobe Heiti Std R" panose="020B0400000000000000" pitchFamily="34" charset="-128"/>
              </a:rPr>
              <a:t>知</a:t>
            </a:r>
            <a:r>
              <a:rPr lang="ja-JP" altLang="en-US" sz="2400" b="1" dirty="0" smtClean="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Adobe Heiti Std R" panose="020B0400000000000000" pitchFamily="34" charset="-128"/>
                <a:ea typeface="Adobe Heiti Std R" panose="020B0400000000000000" pitchFamily="34" charset="-128"/>
              </a:rPr>
              <a:t>ることができま</a:t>
            </a:r>
            <a:r>
              <a:rPr lang="ja-JP" altLang="en-US" sz="24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Adobe Heiti Std R" panose="020B0400000000000000" pitchFamily="34" charset="-128"/>
                <a:ea typeface="Adobe Heiti Std R" panose="020B0400000000000000" pitchFamily="34" charset="-128"/>
              </a:rPr>
              <a:t>す</a:t>
            </a:r>
            <a:r>
              <a:rPr lang="ja-JP" altLang="en-US" sz="2400" b="1" dirty="0" smtClean="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Adobe Heiti Std R" panose="020B0400000000000000" pitchFamily="34" charset="-128"/>
                <a:ea typeface="Adobe Heiti Std R" panose="020B0400000000000000" pitchFamily="34" charset="-128"/>
              </a:rPr>
              <a:t>。</a:t>
            </a:r>
            <a:endParaRPr lang="ja-JP" altLang="en-US" sz="24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Adobe Heiti Std R" panose="020B0400000000000000" pitchFamily="34" charset="-128"/>
              <a:ea typeface="Adobe Heiti Std R" panose="020B0400000000000000" pitchFamily="34" charset="-128"/>
            </a:endParaRPr>
          </a:p>
        </p:txBody>
      </p:sp>
    </p:spTree>
    <p:extLst>
      <p:ext uri="{BB962C8B-B14F-4D97-AF65-F5344CB8AC3E}">
        <p14:creationId xmlns:p14="http://schemas.microsoft.com/office/powerpoint/2010/main" val="4145343946"/>
      </p:ext>
    </p:extLst>
  </p:cSld>
  <p:clrMapOvr>
    <a:masterClrMapping/>
  </p:clrMapOvr>
  <mc:AlternateContent xmlns:mc="http://schemas.openxmlformats.org/markup-compatibility/2006" xmlns:p14="http://schemas.microsoft.com/office/powerpoint/2010/main">
    <mc:Choice Requires="p14">
      <p:transition spd="slow" p14:dur="3000" advClick="0" advTm="3000">
        <p:randomBar dir="vert"/>
      </p:transition>
    </mc:Choice>
    <mc:Fallback xmlns="">
      <p:transition spd="slow" advClick="0" advTm="3000">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nodeType="withEffect">
                                  <p:stCondLst>
                                    <p:cond delay="250"/>
                                  </p:stCondLst>
                                  <p:childTnLst>
                                    <p:set>
                                      <p:cBhvr>
                                        <p:cTn id="6" dur="1" fill="hold">
                                          <p:stCondLst>
                                            <p:cond delay="0"/>
                                          </p:stCondLst>
                                        </p:cTn>
                                        <p:tgtEl>
                                          <p:spTgt spid="13"/>
                                        </p:tgtEl>
                                        <p:attrNameLst>
                                          <p:attrName>style.visibility</p:attrName>
                                        </p:attrNameLst>
                                      </p:cBhvr>
                                      <p:to>
                                        <p:strVal val="visible"/>
                                      </p:to>
                                    </p:set>
                                    <p:animEffect transition="in" filter="wipe(down)">
                                      <p:cBhvr>
                                        <p:cTn id="7" dur="870">
                                          <p:stCondLst>
                                            <p:cond delay="0"/>
                                          </p:stCondLst>
                                        </p:cTn>
                                        <p:tgtEl>
                                          <p:spTgt spid="13"/>
                                        </p:tgtEl>
                                      </p:cBhvr>
                                    </p:animEffect>
                                    <p:anim calcmode="lin" valueType="num">
                                      <p:cBhvr>
                                        <p:cTn id="8" dur="2733" tmFilter="0,0; 0.14,0.36; 0.43,0.73; 0.71,0.91; 1.0,1.0">
                                          <p:stCondLst>
                                            <p:cond delay="0"/>
                                          </p:stCondLst>
                                        </p:cTn>
                                        <p:tgtEl>
                                          <p:spTgt spid="13"/>
                                        </p:tgtEl>
                                        <p:attrNameLst>
                                          <p:attrName>ppt_x</p:attrName>
                                        </p:attrNameLst>
                                      </p:cBhvr>
                                      <p:tavLst>
                                        <p:tav tm="0">
                                          <p:val>
                                            <p:strVal val="#ppt_x-0.25"/>
                                          </p:val>
                                        </p:tav>
                                        <p:tav tm="100000">
                                          <p:val>
                                            <p:strVal val="#ppt_x"/>
                                          </p:val>
                                        </p:tav>
                                      </p:tavLst>
                                    </p:anim>
                                    <p:anim calcmode="lin" valueType="num">
                                      <p:cBhvr>
                                        <p:cTn id="9" dur="996" tmFilter="0.0,0.0; 0.25,0.07; 0.50,0.2; 0.75,0.467; 1.0,1.0">
                                          <p:stCondLst>
                                            <p:cond delay="0"/>
                                          </p:stCondLst>
                                        </p:cTn>
                                        <p:tgtEl>
                                          <p:spTgt spid="13"/>
                                        </p:tgtEl>
                                        <p:attrNameLst>
                                          <p:attrName>ppt_y</p:attrName>
                                        </p:attrNameLst>
                                      </p:cBhvr>
                                      <p:tavLst>
                                        <p:tav tm="0" fmla="#ppt_y-sin(pi*$)/3">
                                          <p:val>
                                            <p:fltVal val="0.5"/>
                                          </p:val>
                                        </p:tav>
                                        <p:tav tm="100000">
                                          <p:val>
                                            <p:fltVal val="1"/>
                                          </p:val>
                                        </p:tav>
                                      </p:tavLst>
                                    </p:anim>
                                    <p:anim calcmode="lin" valueType="num">
                                      <p:cBhvr>
                                        <p:cTn id="10" dur="996" tmFilter="0, 0; 0.125,0.2665; 0.25,0.4; 0.375,0.465; 0.5,0.5;  0.625,0.535; 0.75,0.6; 0.875,0.7335; 1,1">
                                          <p:stCondLst>
                                            <p:cond delay="996"/>
                                          </p:stCondLst>
                                        </p:cTn>
                                        <p:tgtEl>
                                          <p:spTgt spid="13"/>
                                        </p:tgtEl>
                                        <p:attrNameLst>
                                          <p:attrName>ppt_y</p:attrName>
                                        </p:attrNameLst>
                                      </p:cBhvr>
                                      <p:tavLst>
                                        <p:tav tm="0" fmla="#ppt_y-sin(pi*$)/9">
                                          <p:val>
                                            <p:fltVal val="0"/>
                                          </p:val>
                                        </p:tav>
                                        <p:tav tm="100000">
                                          <p:val>
                                            <p:fltVal val="1"/>
                                          </p:val>
                                        </p:tav>
                                      </p:tavLst>
                                    </p:anim>
                                    <p:anim calcmode="lin" valueType="num">
                                      <p:cBhvr>
                                        <p:cTn id="11" dur="498" tmFilter="0, 0; 0.125,0.2665; 0.25,0.4; 0.375,0.465; 0.5,0.5;  0.625,0.535; 0.75,0.6; 0.875,0.7335; 1,1">
                                          <p:stCondLst>
                                            <p:cond delay="1986"/>
                                          </p:stCondLst>
                                        </p:cTn>
                                        <p:tgtEl>
                                          <p:spTgt spid="13"/>
                                        </p:tgtEl>
                                        <p:attrNameLst>
                                          <p:attrName>ppt_y</p:attrName>
                                        </p:attrNameLst>
                                      </p:cBhvr>
                                      <p:tavLst>
                                        <p:tav tm="0" fmla="#ppt_y-sin(pi*$)/27">
                                          <p:val>
                                            <p:fltVal val="0"/>
                                          </p:val>
                                        </p:tav>
                                        <p:tav tm="100000">
                                          <p:val>
                                            <p:fltVal val="1"/>
                                          </p:val>
                                        </p:tav>
                                      </p:tavLst>
                                    </p:anim>
                                    <p:anim calcmode="lin" valueType="num">
                                      <p:cBhvr>
                                        <p:cTn id="12" dur="246" tmFilter="0, 0; 0.125,0.2665; 0.25,0.4; 0.375,0.465; 0.5,0.5;  0.625,0.535; 0.75,0.6; 0.875,0.7335; 1,1">
                                          <p:stCondLst>
                                            <p:cond delay="2484"/>
                                          </p:stCondLst>
                                        </p:cTn>
                                        <p:tgtEl>
                                          <p:spTgt spid="13"/>
                                        </p:tgtEl>
                                        <p:attrNameLst>
                                          <p:attrName>ppt_y</p:attrName>
                                        </p:attrNameLst>
                                      </p:cBhvr>
                                      <p:tavLst>
                                        <p:tav tm="0" fmla="#ppt_y-sin(pi*$)/81">
                                          <p:val>
                                            <p:fltVal val="0"/>
                                          </p:val>
                                        </p:tav>
                                        <p:tav tm="100000">
                                          <p:val>
                                            <p:fltVal val="1"/>
                                          </p:val>
                                        </p:tav>
                                      </p:tavLst>
                                    </p:anim>
                                    <p:animScale>
                                      <p:cBhvr>
                                        <p:cTn id="13" dur="39">
                                          <p:stCondLst>
                                            <p:cond delay="975"/>
                                          </p:stCondLst>
                                        </p:cTn>
                                        <p:tgtEl>
                                          <p:spTgt spid="13"/>
                                        </p:tgtEl>
                                      </p:cBhvr>
                                      <p:to x="100000" y="60000"/>
                                    </p:animScale>
                                    <p:animScale>
                                      <p:cBhvr>
                                        <p:cTn id="14" dur="249" decel="50000">
                                          <p:stCondLst>
                                            <p:cond delay="1014"/>
                                          </p:stCondLst>
                                        </p:cTn>
                                        <p:tgtEl>
                                          <p:spTgt spid="13"/>
                                        </p:tgtEl>
                                      </p:cBhvr>
                                      <p:to x="100000" y="100000"/>
                                    </p:animScale>
                                    <p:animScale>
                                      <p:cBhvr>
                                        <p:cTn id="15" dur="39">
                                          <p:stCondLst>
                                            <p:cond delay="1968"/>
                                          </p:stCondLst>
                                        </p:cTn>
                                        <p:tgtEl>
                                          <p:spTgt spid="13"/>
                                        </p:tgtEl>
                                      </p:cBhvr>
                                      <p:to x="100000" y="80000"/>
                                    </p:animScale>
                                    <p:animScale>
                                      <p:cBhvr>
                                        <p:cTn id="16" dur="249" decel="50000">
                                          <p:stCondLst>
                                            <p:cond delay="2007"/>
                                          </p:stCondLst>
                                        </p:cTn>
                                        <p:tgtEl>
                                          <p:spTgt spid="13"/>
                                        </p:tgtEl>
                                      </p:cBhvr>
                                      <p:to x="100000" y="100000"/>
                                    </p:animScale>
                                    <p:animScale>
                                      <p:cBhvr>
                                        <p:cTn id="17" dur="39">
                                          <p:stCondLst>
                                            <p:cond delay="2463"/>
                                          </p:stCondLst>
                                        </p:cTn>
                                        <p:tgtEl>
                                          <p:spTgt spid="13"/>
                                        </p:tgtEl>
                                      </p:cBhvr>
                                      <p:to x="100000" y="90000"/>
                                    </p:animScale>
                                    <p:animScale>
                                      <p:cBhvr>
                                        <p:cTn id="18" dur="249" decel="50000">
                                          <p:stCondLst>
                                            <p:cond delay="2502"/>
                                          </p:stCondLst>
                                        </p:cTn>
                                        <p:tgtEl>
                                          <p:spTgt spid="13"/>
                                        </p:tgtEl>
                                      </p:cBhvr>
                                      <p:to x="100000" y="100000"/>
                                    </p:animScale>
                                    <p:animScale>
                                      <p:cBhvr>
                                        <p:cTn id="19" dur="39">
                                          <p:stCondLst>
                                            <p:cond delay="2712"/>
                                          </p:stCondLst>
                                        </p:cTn>
                                        <p:tgtEl>
                                          <p:spTgt spid="13"/>
                                        </p:tgtEl>
                                      </p:cBhvr>
                                      <p:to x="100000" y="95000"/>
                                    </p:animScale>
                                    <p:animScale>
                                      <p:cBhvr>
                                        <p:cTn id="20" dur="249" decel="50000">
                                          <p:stCondLst>
                                            <p:cond delay="2751"/>
                                          </p:stCondLst>
                                        </p:cTn>
                                        <p:tgtEl>
                                          <p:spTgt spid="13"/>
                                        </p:tgtEl>
                                      </p:cBhvr>
                                      <p:to x="100000" y="100000"/>
                                    </p:animScale>
                                  </p:childTnLst>
                                </p:cTn>
                              </p:par>
                              <p:par>
                                <p:cTn id="21" presetID="53" presetClass="entr" presetSubtype="16" fill="hold" nodeType="withEffect">
                                  <p:stCondLst>
                                    <p:cond delay="250"/>
                                  </p:stCondLst>
                                  <p:childTnLst>
                                    <p:set>
                                      <p:cBhvr>
                                        <p:cTn id="22" dur="1" fill="hold">
                                          <p:stCondLst>
                                            <p:cond delay="0"/>
                                          </p:stCondLst>
                                        </p:cTn>
                                        <p:tgtEl>
                                          <p:spTgt spid="12"/>
                                        </p:tgtEl>
                                        <p:attrNameLst>
                                          <p:attrName>style.visibility</p:attrName>
                                        </p:attrNameLst>
                                      </p:cBhvr>
                                      <p:to>
                                        <p:strVal val="visible"/>
                                      </p:to>
                                    </p:set>
                                    <p:anim calcmode="lin" valueType="num">
                                      <p:cBhvr>
                                        <p:cTn id="23" dur="3000" fill="hold"/>
                                        <p:tgtEl>
                                          <p:spTgt spid="12"/>
                                        </p:tgtEl>
                                        <p:attrNameLst>
                                          <p:attrName>ppt_w</p:attrName>
                                        </p:attrNameLst>
                                      </p:cBhvr>
                                      <p:tavLst>
                                        <p:tav tm="0">
                                          <p:val>
                                            <p:fltVal val="0"/>
                                          </p:val>
                                        </p:tav>
                                        <p:tav tm="100000">
                                          <p:val>
                                            <p:strVal val="#ppt_w"/>
                                          </p:val>
                                        </p:tav>
                                      </p:tavLst>
                                    </p:anim>
                                    <p:anim calcmode="lin" valueType="num">
                                      <p:cBhvr>
                                        <p:cTn id="24" dur="3000" fill="hold"/>
                                        <p:tgtEl>
                                          <p:spTgt spid="12"/>
                                        </p:tgtEl>
                                        <p:attrNameLst>
                                          <p:attrName>ppt_h</p:attrName>
                                        </p:attrNameLst>
                                      </p:cBhvr>
                                      <p:tavLst>
                                        <p:tav tm="0">
                                          <p:val>
                                            <p:fltVal val="0"/>
                                          </p:val>
                                        </p:tav>
                                        <p:tav tm="100000">
                                          <p:val>
                                            <p:strVal val="#ppt_h"/>
                                          </p:val>
                                        </p:tav>
                                      </p:tavLst>
                                    </p:anim>
                                    <p:animEffect transition="in" filter="fade">
                                      <p:cBhvr>
                                        <p:cTn id="25" dur="3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コンテンツ プレースホルダー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571500" y="1843087"/>
            <a:ext cx="5257800" cy="4351338"/>
          </a:xfrm>
          <a:prstGeom prst="ellipse">
            <a:avLst/>
          </a:prstGeom>
          <a:ln w="190500" cap="rnd">
            <a:solidFill>
              <a:srgbClr val="C8C6BD"/>
            </a:solid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p:spPr>
      </p:pic>
      <p:pic>
        <p:nvPicPr>
          <p:cNvPr id="5" name="図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96000" y="2014537"/>
            <a:ext cx="5257800" cy="4351338"/>
          </a:xfrm>
          <a:prstGeom prst="roundRect">
            <a:avLst>
              <a:gd name="adj" fmla="val 11111"/>
            </a:avLst>
          </a:prstGeom>
          <a:ln w="190500" cap="rnd">
            <a:solidFill>
              <a:srgbClr val="C8C6BD"/>
            </a:solidFill>
            <a:prstDash val="solid"/>
          </a:ln>
          <a:effectLst>
            <a:outerShdw blurRad="101600" dist="50800" dir="7200000" algn="tl" rotWithShape="0">
              <a:srgbClr val="000000">
                <a:alpha val="45000"/>
              </a:srgbClr>
            </a:outerShdw>
          </a:effectLst>
          <a:scene3d>
            <a:camera prst="perspectiveFront" fov="5400000"/>
            <a:lightRig rig="threePt" dir="t">
              <a:rot lat="0" lon="0" rev="19200000"/>
            </a:lightRig>
          </a:scene3d>
          <a:sp3d extrusionH="25400">
            <a:bevelT w="304800" h="152400" prst="hardEdge"/>
            <a:extrusionClr>
              <a:srgbClr val="FFFFFF"/>
            </a:extrusionClr>
          </a:sp3d>
        </p:spPr>
      </p:pic>
    </p:spTree>
    <p:extLst>
      <p:ext uri="{BB962C8B-B14F-4D97-AF65-F5344CB8AC3E}">
        <p14:creationId xmlns:p14="http://schemas.microsoft.com/office/powerpoint/2010/main" val="1121365858"/>
      </p:ext>
    </p:extLst>
  </p:cSld>
  <p:clrMapOvr>
    <a:masterClrMapping/>
  </p:clrMapOvr>
  <mc:AlternateContent xmlns:mc="http://schemas.openxmlformats.org/markup-compatibility/2006" xmlns:p14="http://schemas.microsoft.com/office/powerpoint/2010/main">
    <mc:Choice Requires="p14">
      <p:transition spd="slow" p14:dur="3000" advClick="0" advTm="3000">
        <p:randomBar dir="vert"/>
      </p:transition>
    </mc:Choice>
    <mc:Fallback xmlns="">
      <p:transition spd="slow" advClick="0" advTm="3000">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25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3000"/>
                                        <p:tgtEl>
                                          <p:spTgt spid="4"/>
                                        </p:tgtEl>
                                      </p:cBhvr>
                                    </p:animEffect>
                                  </p:childTnLst>
                                </p:cTn>
                              </p:par>
                              <p:par>
                                <p:cTn id="8" presetID="42" presetClass="entr" presetSubtype="0" fill="hold" nodeType="withEffect">
                                  <p:stCondLst>
                                    <p:cond delay="25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3000"/>
                                        <p:tgtEl>
                                          <p:spTgt spid="5"/>
                                        </p:tgtEl>
                                      </p:cBhvr>
                                    </p:animEffect>
                                    <p:anim calcmode="lin" valueType="num">
                                      <p:cBhvr>
                                        <p:cTn id="11" dur="3000" fill="hold"/>
                                        <p:tgtEl>
                                          <p:spTgt spid="5"/>
                                        </p:tgtEl>
                                        <p:attrNameLst>
                                          <p:attrName>ppt_x</p:attrName>
                                        </p:attrNameLst>
                                      </p:cBhvr>
                                      <p:tavLst>
                                        <p:tav tm="0">
                                          <p:val>
                                            <p:strVal val="#ppt_x"/>
                                          </p:val>
                                        </p:tav>
                                        <p:tav tm="100000">
                                          <p:val>
                                            <p:strVal val="#ppt_x"/>
                                          </p:val>
                                        </p:tav>
                                      </p:tavLst>
                                    </p:anim>
                                    <p:anim calcmode="lin" valueType="num">
                                      <p:cBhvr>
                                        <p:cTn id="12" dur="3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2827" y="1729545"/>
            <a:ext cx="4785515" cy="4806907"/>
          </a:xfrm>
          <a:prstGeom prst="rect">
            <a:avLst/>
          </a:prstGeom>
          <a:ln>
            <a:noFill/>
          </a:ln>
          <a:effectLst>
            <a:softEdge rad="112500"/>
          </a:effectLst>
        </p:spPr>
      </p:pic>
      <p:pic>
        <p:nvPicPr>
          <p:cNvPr id="3" name="図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63681" y="100483"/>
            <a:ext cx="4826977" cy="6435969"/>
          </a:xfrm>
          <a:prstGeom prst="rect">
            <a:avLst/>
          </a:prstGeom>
        </p:spPr>
      </p:pic>
    </p:spTree>
    <p:extLst>
      <p:ext uri="{BB962C8B-B14F-4D97-AF65-F5344CB8AC3E}">
        <p14:creationId xmlns:p14="http://schemas.microsoft.com/office/powerpoint/2010/main" val="4252157400"/>
      </p:ext>
    </p:extLst>
  </p:cSld>
  <p:clrMapOvr>
    <a:masterClrMapping/>
  </p:clrMapOvr>
  <mc:AlternateContent xmlns:mc="http://schemas.openxmlformats.org/markup-compatibility/2006" xmlns:p14="http://schemas.microsoft.com/office/powerpoint/2010/main">
    <mc:Choice Requires="p14">
      <p:transition spd="slow" p14:dur="3000" advClick="0" advTm="3000">
        <p:randomBar dir="vert"/>
      </p:transition>
    </mc:Choice>
    <mc:Fallback xmlns="">
      <p:transition spd="slow" advClick="0" advTm="3000">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3000"/>
                                        <p:tgtEl>
                                          <p:spTgt spid="5"/>
                                        </p:tgtEl>
                                      </p:cBhvr>
                                    </p:animEffect>
                                  </p:childTnLst>
                                </p:cTn>
                              </p:par>
                              <p:par>
                                <p:cTn id="8" presetID="16" presetClass="entr" presetSubtype="21" fill="hold" nodeType="withEffect">
                                  <p:stCondLst>
                                    <p:cond delay="250"/>
                                  </p:stCondLst>
                                  <p:childTnLst>
                                    <p:set>
                                      <p:cBhvr>
                                        <p:cTn id="9" dur="1" fill="hold">
                                          <p:stCondLst>
                                            <p:cond delay="0"/>
                                          </p:stCondLst>
                                        </p:cTn>
                                        <p:tgtEl>
                                          <p:spTgt spid="3"/>
                                        </p:tgtEl>
                                        <p:attrNameLst>
                                          <p:attrName>style.visibility</p:attrName>
                                        </p:attrNameLst>
                                      </p:cBhvr>
                                      <p:to>
                                        <p:strVal val="visible"/>
                                      </p:to>
                                    </p:set>
                                    <p:animEffect transition="in" filter="barn(inVertical)">
                                      <p:cBhvr>
                                        <p:cTn id="10" dur="3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88275" y="1938991"/>
            <a:ext cx="5029200" cy="4435681"/>
          </a:xfrm>
          <a:prstGeom prst="rect">
            <a:avLst/>
          </a:prstGeom>
          <a:ln>
            <a:noFill/>
          </a:ln>
          <a:effectLst>
            <a:outerShdw blurRad="292100" dist="139700" dir="2700000" algn="tl" rotWithShape="0">
              <a:srgbClr val="333333">
                <a:alpha val="65000"/>
              </a:srgbClr>
            </a:outerShdw>
          </a:effectLst>
        </p:spPr>
      </p:pic>
      <p:pic>
        <p:nvPicPr>
          <p:cNvPr id="5" name="図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97302" y="1938991"/>
            <a:ext cx="5499462" cy="4435682"/>
          </a:xfrm>
          <a:prstGeom prst="roundRect">
            <a:avLst>
              <a:gd name="adj" fmla="val 11111"/>
            </a:avLst>
          </a:prstGeom>
          <a:ln w="190500" cap="rnd">
            <a:solidFill>
              <a:srgbClr val="C8C6BD"/>
            </a:solidFill>
            <a:prstDash val="solid"/>
          </a:ln>
          <a:effectLst>
            <a:outerShdw blurRad="101600" dist="50800" dir="7200000" algn="tl" rotWithShape="0">
              <a:srgbClr val="000000">
                <a:alpha val="45000"/>
              </a:srgbClr>
            </a:outerShdw>
          </a:effectLst>
          <a:scene3d>
            <a:camera prst="perspectiveFront" fov="5400000"/>
            <a:lightRig rig="threePt" dir="t">
              <a:rot lat="0" lon="0" rev="19200000"/>
            </a:lightRig>
          </a:scene3d>
          <a:sp3d extrusionH="25400">
            <a:bevelT w="304800" h="152400" prst="hardEdge"/>
            <a:extrusionClr>
              <a:srgbClr val="FFFFFF"/>
            </a:extrusionClr>
          </a:sp3d>
        </p:spPr>
      </p:pic>
      <p:sp>
        <p:nvSpPr>
          <p:cNvPr id="2" name="テキスト ボックス 1"/>
          <p:cNvSpPr txBox="1"/>
          <p:nvPr/>
        </p:nvSpPr>
        <p:spPr>
          <a:xfrm>
            <a:off x="888276" y="251210"/>
            <a:ext cx="10908488" cy="1446550"/>
          </a:xfrm>
          <a:prstGeom prst="rect">
            <a:avLst/>
          </a:prstGeom>
          <a:noFill/>
        </p:spPr>
        <p:txBody>
          <a:bodyPr wrap="square" rtlCol="0">
            <a:spAutoFit/>
          </a:bodyPr>
          <a:lstStyle/>
          <a:p>
            <a:r>
              <a:rPr lang="ja-JP" altLang="en-US" sz="4400" b="1" dirty="0">
                <a:ln w="0"/>
                <a:solidFill>
                  <a:schemeClr val="accent6">
                    <a:lumMod val="50000"/>
                  </a:schemeClr>
                </a:solidFill>
                <a:effectLst>
                  <a:reflection blurRad="6350" stA="53000" endA="300" endPos="35500" dir="5400000" sy="-90000" algn="bl" rotWithShape="0"/>
                </a:effectLst>
              </a:rPr>
              <a:t>工場</a:t>
            </a:r>
            <a:r>
              <a:rPr lang="ja-JP" altLang="en-US" sz="4400" b="1" dirty="0" smtClean="0">
                <a:ln w="0"/>
                <a:solidFill>
                  <a:schemeClr val="accent6">
                    <a:lumMod val="50000"/>
                  </a:schemeClr>
                </a:solidFill>
                <a:effectLst>
                  <a:reflection blurRad="6350" stA="53000" endA="300" endPos="35500" dir="5400000" sy="-90000" algn="bl" rotWithShape="0"/>
                </a:effectLst>
              </a:rPr>
              <a:t>見学</a:t>
            </a:r>
            <a:r>
              <a:rPr lang="ja-JP" altLang="en-US" sz="4400" b="1" dirty="0">
                <a:ln w="0"/>
                <a:solidFill>
                  <a:schemeClr val="accent6">
                    <a:lumMod val="50000"/>
                  </a:schemeClr>
                </a:solidFill>
                <a:effectLst>
                  <a:reflection blurRad="6350" stA="53000" endA="300" endPos="35500" dir="5400000" sy="-90000" algn="bl" rotWithShape="0"/>
                </a:effectLst>
              </a:rPr>
              <a:t>の</a:t>
            </a:r>
            <a:r>
              <a:rPr lang="ja-JP" altLang="en-US" sz="4400" b="1" dirty="0" smtClean="0">
                <a:ln w="0"/>
                <a:solidFill>
                  <a:schemeClr val="accent6">
                    <a:lumMod val="50000"/>
                  </a:schemeClr>
                </a:solidFill>
                <a:effectLst>
                  <a:reflection blurRad="6350" stA="53000" endA="300" endPos="35500" dir="5400000" sy="-90000" algn="bl" rotWithShape="0"/>
                </a:effectLst>
              </a:rPr>
              <a:t>前</a:t>
            </a:r>
            <a:r>
              <a:rPr lang="ja-JP" altLang="en-US" sz="4400" b="1" dirty="0">
                <a:ln w="0"/>
                <a:solidFill>
                  <a:schemeClr val="accent6">
                    <a:lumMod val="50000"/>
                  </a:schemeClr>
                </a:solidFill>
                <a:effectLst>
                  <a:reflection blurRad="6350" stA="53000" endA="300" endPos="35500" dir="5400000" sy="-90000" algn="bl" rotWithShape="0"/>
                </a:effectLst>
              </a:rPr>
              <a:t>に、明太子に関する基礎知識を</a:t>
            </a:r>
            <a:r>
              <a:rPr lang="ja-JP" altLang="en-US" sz="4400" b="1" dirty="0" smtClean="0">
                <a:ln w="0"/>
                <a:solidFill>
                  <a:schemeClr val="accent6">
                    <a:lumMod val="50000"/>
                  </a:schemeClr>
                </a:solidFill>
                <a:effectLst>
                  <a:reflection blurRad="6350" stA="53000" endA="300" endPos="35500" dir="5400000" sy="-90000" algn="bl" rotWithShape="0"/>
                </a:effectLst>
              </a:rPr>
              <a:t>学びました。</a:t>
            </a:r>
            <a:endParaRPr lang="ja-JP" altLang="en-US" sz="4400" b="1" dirty="0">
              <a:ln w="0"/>
              <a:solidFill>
                <a:schemeClr val="accent6">
                  <a:lumMod val="50000"/>
                </a:schemeClr>
              </a:solidFill>
              <a:effectLst>
                <a:reflection blurRad="6350" stA="53000" endA="300" endPos="35500" dir="5400000" sy="-90000" algn="bl" rotWithShape="0"/>
              </a:effectLst>
            </a:endParaRPr>
          </a:p>
        </p:txBody>
      </p:sp>
    </p:spTree>
    <p:extLst>
      <p:ext uri="{BB962C8B-B14F-4D97-AF65-F5344CB8AC3E}">
        <p14:creationId xmlns:p14="http://schemas.microsoft.com/office/powerpoint/2010/main" val="2747664802"/>
      </p:ext>
    </p:extLst>
  </p:cSld>
  <p:clrMapOvr>
    <a:masterClrMapping/>
  </p:clrMapOvr>
  <mc:AlternateContent xmlns:mc="http://schemas.openxmlformats.org/markup-compatibility/2006" xmlns:p14="http://schemas.microsoft.com/office/powerpoint/2010/main">
    <mc:Choice Requires="p14">
      <p:transition spd="slow" p14:dur="3000" advClick="0" advTm="3000">
        <p:randomBar dir="vert"/>
      </p:transition>
    </mc:Choice>
    <mc:Fallback xmlns="">
      <p:transition spd="slow" advClick="0" advTm="3000">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250"/>
                                  </p:stCondLst>
                                  <p:childTnLst>
                                    <p:set>
                                      <p:cBhvr>
                                        <p:cTn id="6" dur="1" fill="hold">
                                          <p:stCondLst>
                                            <p:cond delay="2999"/>
                                          </p:stCondLst>
                                        </p:cTn>
                                        <p:tgtEl>
                                          <p:spTgt spid="2"/>
                                        </p:tgtEl>
                                        <p:attrNameLst>
                                          <p:attrName>style.visibility</p:attrName>
                                        </p:attrNameLst>
                                      </p:cBhvr>
                                      <p:to>
                                        <p:strVal val="visible"/>
                                      </p:to>
                                    </p:set>
                                  </p:childTnLst>
                                </p:cTn>
                              </p:par>
                              <p:par>
                                <p:cTn id="7" presetID="2" presetClass="entr" presetSubtype="4" fill="hold" nodeType="withEffect">
                                  <p:stCondLst>
                                    <p:cond delay="200"/>
                                  </p:stCondLst>
                                  <p:childTnLst>
                                    <p:set>
                                      <p:cBhvr>
                                        <p:cTn id="8" dur="1" fill="hold">
                                          <p:stCondLst>
                                            <p:cond delay="0"/>
                                          </p:stCondLst>
                                        </p:cTn>
                                        <p:tgtEl>
                                          <p:spTgt spid="4"/>
                                        </p:tgtEl>
                                        <p:attrNameLst>
                                          <p:attrName>style.visibility</p:attrName>
                                        </p:attrNameLst>
                                      </p:cBhvr>
                                      <p:to>
                                        <p:strVal val="visible"/>
                                      </p:to>
                                    </p:set>
                                    <p:anim calcmode="lin" valueType="num">
                                      <p:cBhvr additive="base">
                                        <p:cTn id="9" dur="3000" fill="hold"/>
                                        <p:tgtEl>
                                          <p:spTgt spid="4"/>
                                        </p:tgtEl>
                                        <p:attrNameLst>
                                          <p:attrName>ppt_x</p:attrName>
                                        </p:attrNameLst>
                                      </p:cBhvr>
                                      <p:tavLst>
                                        <p:tav tm="0">
                                          <p:val>
                                            <p:strVal val="#ppt_x"/>
                                          </p:val>
                                        </p:tav>
                                        <p:tav tm="100000">
                                          <p:val>
                                            <p:strVal val="#ppt_x"/>
                                          </p:val>
                                        </p:tav>
                                      </p:tavLst>
                                    </p:anim>
                                    <p:anim calcmode="lin" valueType="num">
                                      <p:cBhvr additive="base">
                                        <p:cTn id="10" dur="3000" fill="hold"/>
                                        <p:tgtEl>
                                          <p:spTgt spid="4"/>
                                        </p:tgtEl>
                                        <p:attrNameLst>
                                          <p:attrName>ppt_y</p:attrName>
                                        </p:attrNameLst>
                                      </p:cBhvr>
                                      <p:tavLst>
                                        <p:tav tm="0">
                                          <p:val>
                                            <p:strVal val="1+#ppt_h/2"/>
                                          </p:val>
                                        </p:tav>
                                        <p:tav tm="100000">
                                          <p:val>
                                            <p:strVal val="#ppt_y"/>
                                          </p:val>
                                        </p:tav>
                                      </p:tavLst>
                                    </p:anim>
                                  </p:childTnLst>
                                </p:cTn>
                              </p:par>
                              <p:par>
                                <p:cTn id="11" presetID="1" presetClass="entr" presetSubtype="0" fill="hold" nodeType="withEffect">
                                  <p:stCondLst>
                                    <p:cond delay="250"/>
                                  </p:stCondLst>
                                  <p:childTnLst>
                                    <p:set>
                                      <p:cBhvr>
                                        <p:cTn id="12" dur="1" fill="hold">
                                          <p:stCondLst>
                                            <p:cond delay="2999"/>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96000" y="2292532"/>
            <a:ext cx="5434148" cy="4075611"/>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4" name="図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8274" y="2292532"/>
            <a:ext cx="4981302" cy="4075611"/>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3" name="正方形/長方形 2"/>
          <p:cNvSpPr/>
          <p:nvPr/>
        </p:nvSpPr>
        <p:spPr>
          <a:xfrm>
            <a:off x="743578" y="331596"/>
            <a:ext cx="10786570" cy="830997"/>
          </a:xfrm>
          <a:prstGeom prst="rect">
            <a:avLst/>
          </a:prstGeom>
          <a:noFill/>
        </p:spPr>
        <p:txBody>
          <a:bodyPr wrap="square" lIns="91440" tIns="45720" rIns="91440" bIns="45720">
            <a:spAutoFit/>
          </a:bodyPr>
          <a:lstStyle/>
          <a:p>
            <a:r>
              <a:rPr lang="ja-JP" altLang="en-US" sz="2400" b="1" dirty="0" smtClean="0"/>
              <a:t>明太子</a:t>
            </a:r>
            <a:r>
              <a:rPr lang="ja-JP" altLang="en-US" sz="2400" b="1" dirty="0"/>
              <a:t>のママを探すクイズやふくやの明太子が完成するまでの材料の選び方、製法</a:t>
            </a:r>
            <a:r>
              <a:rPr lang="ja-JP" altLang="en-US" sz="2400" b="1" dirty="0" smtClean="0"/>
              <a:t>、管理</a:t>
            </a:r>
            <a:r>
              <a:rPr lang="ja-JP" altLang="en-US" sz="2400" b="1" dirty="0"/>
              <a:t>等の厳しいチェックやこだわり</a:t>
            </a:r>
            <a:r>
              <a:rPr lang="ja-JP" altLang="en-US" sz="2400" b="1" dirty="0" smtClean="0"/>
              <a:t>を見学しました！</a:t>
            </a:r>
            <a:endParaRPr lang="ja-JP" altLang="en-US" sz="2400" b="1"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7" name="円形吹き出し 6"/>
          <p:cNvSpPr/>
          <p:nvPr/>
        </p:nvSpPr>
        <p:spPr>
          <a:xfrm>
            <a:off x="3255666" y="2371411"/>
            <a:ext cx="1818752" cy="854110"/>
          </a:xfrm>
          <a:prstGeom prst="wedgeEllipseCallout">
            <a:avLst>
              <a:gd name="adj1" fmla="val -53430"/>
              <a:gd name="adj2" fmla="val 7544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3386295" y="2579190"/>
            <a:ext cx="1607736" cy="369332"/>
          </a:xfrm>
          <a:prstGeom prst="rect">
            <a:avLst/>
          </a:prstGeom>
          <a:noFill/>
        </p:spPr>
        <p:txBody>
          <a:bodyPr wrap="square" rtlCol="0">
            <a:spAutoFit/>
          </a:bodyPr>
          <a:lstStyle/>
          <a:p>
            <a:r>
              <a:rPr kumimoji="1" lang="ja-JP" altLang="en-US" dirty="0" smtClean="0"/>
              <a:t>この魚何？？</a:t>
            </a:r>
            <a:endParaRPr kumimoji="1" lang="ja-JP" altLang="en-US" dirty="0"/>
          </a:p>
        </p:txBody>
      </p:sp>
      <p:sp>
        <p:nvSpPr>
          <p:cNvPr id="9" name="雲形吹き出し 8"/>
          <p:cNvSpPr/>
          <p:nvPr/>
        </p:nvSpPr>
        <p:spPr>
          <a:xfrm>
            <a:off x="9515789" y="2672862"/>
            <a:ext cx="1858945" cy="834013"/>
          </a:xfrm>
          <a:prstGeom prst="cloudCallout">
            <a:avLst>
              <a:gd name="adj1" fmla="val -41914"/>
              <a:gd name="adj2" fmla="val 7334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468076441"/>
      </p:ext>
    </p:extLst>
  </p:cSld>
  <p:clrMapOvr>
    <a:masterClrMapping/>
  </p:clrMapOvr>
  <mc:AlternateContent xmlns:mc="http://schemas.openxmlformats.org/markup-compatibility/2006" xmlns:p14="http://schemas.microsoft.com/office/powerpoint/2010/main">
    <mc:Choice Requires="p14">
      <p:transition spd="slow" p14:dur="3000" advClick="0" advTm="3000">
        <p:randomBar dir="vert"/>
      </p:transition>
    </mc:Choice>
    <mc:Fallback xmlns="">
      <p:transition spd="slow" advClick="0" advTm="3000">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3000"/>
                                        <p:tgtEl>
                                          <p:spTgt spid="5"/>
                                        </p:tgtEl>
                                      </p:cBhvr>
                                    </p:animEffect>
                                  </p:childTnLst>
                                </p:cTn>
                              </p:par>
                              <p:par>
                                <p:cTn id="8" presetID="21" presetClass="entr" presetSubtype="1" fill="hold"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wheel(1)">
                                      <p:cBhvr>
                                        <p:cTn id="10" dur="30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64926" y="1449976"/>
            <a:ext cx="6096002" cy="4572001"/>
          </a:xfrm>
          <a:prstGeom prst="rect">
            <a:avLst/>
          </a:prstGeom>
          <a:solidFill>
            <a:srgbClr val="FFFFFF">
              <a:shade val="85000"/>
            </a:srgbClr>
          </a:solidFill>
          <a:ln w="190500" cap="rnd">
            <a:solidFill>
              <a:srgbClr val="FFFFFF"/>
            </a:solidFill>
          </a:ln>
          <a:effectLst>
            <a:outerShdw blurRad="36195" dist="12700" dir="11400000" algn="tl" rotWithShape="0">
              <a:srgbClr val="000000">
                <a:alpha val="33000"/>
              </a:srgbClr>
            </a:outerShdw>
          </a:effectLst>
          <a:scene3d>
            <a:camera prst="perspectiveContrastingLeftFacing">
              <a:rot lat="540000" lon="2100000" rev="0"/>
            </a:camera>
            <a:lightRig rig="soft" dir="t"/>
          </a:scene3d>
          <a:sp3d contourW="12700" prstMaterial="matte">
            <a:bevelT w="63500" h="50800"/>
            <a:contourClr>
              <a:srgbClr val="C0C0C0"/>
            </a:contourClr>
          </a:sp3d>
        </p:spPr>
      </p:pic>
      <p:pic>
        <p:nvPicPr>
          <p:cNvPr id="5" name="図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4104" y="1828799"/>
            <a:ext cx="5904410" cy="4428307"/>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spTree>
    <p:extLst>
      <p:ext uri="{BB962C8B-B14F-4D97-AF65-F5344CB8AC3E}">
        <p14:creationId xmlns:p14="http://schemas.microsoft.com/office/powerpoint/2010/main" val="3487862384"/>
      </p:ext>
    </p:extLst>
  </p:cSld>
  <p:clrMapOvr>
    <a:masterClrMapping/>
  </p:clrMapOvr>
  <mc:AlternateContent xmlns:mc="http://schemas.openxmlformats.org/markup-compatibility/2006" xmlns:p14="http://schemas.microsoft.com/office/powerpoint/2010/main">
    <mc:Choice Requires="p14">
      <p:transition spd="slow" p14:dur="3000" advClick="0" advTm="3000">
        <p:randomBar dir="vert"/>
      </p:transition>
    </mc:Choice>
    <mc:Fallback xmlns="">
      <p:transition spd="slow" advClick="0" advTm="3000">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250"/>
                                  </p:stCondLst>
                                  <p:childTnLst>
                                    <p:animRot by="21600000">
                                      <p:cBhvr>
                                        <p:cTn id="6" dur="3000" fill="hold"/>
                                        <p:tgtEl>
                                          <p:spTgt spid="5"/>
                                        </p:tgtEl>
                                        <p:attrNameLst>
                                          <p:attrName>r</p:attrName>
                                        </p:attrNameLst>
                                      </p:cBhvr>
                                    </p:animRot>
                                  </p:childTnLst>
                                </p:cTn>
                              </p:par>
                              <p:par>
                                <p:cTn id="7" presetID="2" presetClass="entr" presetSubtype="4" fill="hold" nodeType="withEffect">
                                  <p:stCondLst>
                                    <p:cond delay="250"/>
                                  </p:stCondLst>
                                  <p:childTnLst>
                                    <p:set>
                                      <p:cBhvr>
                                        <p:cTn id="8" dur="1" fill="hold">
                                          <p:stCondLst>
                                            <p:cond delay="0"/>
                                          </p:stCondLst>
                                        </p:cTn>
                                        <p:tgtEl>
                                          <p:spTgt spid="4"/>
                                        </p:tgtEl>
                                        <p:attrNameLst>
                                          <p:attrName>style.visibility</p:attrName>
                                        </p:attrNameLst>
                                      </p:cBhvr>
                                      <p:to>
                                        <p:strVal val="visible"/>
                                      </p:to>
                                    </p:set>
                                    <p:anim calcmode="lin" valueType="num">
                                      <p:cBhvr additive="base">
                                        <p:cTn id="9" dur="3000" fill="hold"/>
                                        <p:tgtEl>
                                          <p:spTgt spid="4"/>
                                        </p:tgtEl>
                                        <p:attrNameLst>
                                          <p:attrName>ppt_x</p:attrName>
                                        </p:attrNameLst>
                                      </p:cBhvr>
                                      <p:tavLst>
                                        <p:tav tm="0">
                                          <p:val>
                                            <p:strVal val="#ppt_x"/>
                                          </p:val>
                                        </p:tav>
                                        <p:tav tm="100000">
                                          <p:val>
                                            <p:strVal val="#ppt_x"/>
                                          </p:val>
                                        </p:tav>
                                      </p:tavLst>
                                    </p:anim>
                                    <p:anim calcmode="lin" valueType="num">
                                      <p:cBhvr additive="base">
                                        <p:cTn id="10" dur="30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978435" y="1672046"/>
            <a:ext cx="5939248" cy="4454436"/>
          </a:xfrm>
          <a:prstGeom prst="rect">
            <a:avLst/>
          </a:prstGeom>
          <a:ln>
            <a:noFill/>
          </a:ln>
          <a:effectLst>
            <a:softEdge rad="112500"/>
          </a:effectLst>
        </p:spPr>
      </p:pic>
      <p:sp>
        <p:nvSpPr>
          <p:cNvPr id="3" name="正方形/長方形 2"/>
          <p:cNvSpPr/>
          <p:nvPr/>
        </p:nvSpPr>
        <p:spPr>
          <a:xfrm>
            <a:off x="253790" y="1389744"/>
            <a:ext cx="5724645" cy="923330"/>
          </a:xfrm>
          <a:prstGeom prst="rect">
            <a:avLst/>
          </a:prstGeom>
          <a:noFill/>
        </p:spPr>
        <p:txBody>
          <a:bodyPr wrap="none" lIns="91440" tIns="45720" rIns="91440" bIns="45720">
            <a:spAutoFit/>
          </a:bodyPr>
          <a:lstStyle/>
          <a:p>
            <a:pPr algn="ctr"/>
            <a:r>
              <a:rPr lang="ja-JP" altLang="en-US" sz="5400" b="0" cap="none" spc="0"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明太子の見本量り</a:t>
            </a:r>
            <a:endParaRPr lang="ja-JP" altLang="en-US"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Tree>
    <p:extLst>
      <p:ext uri="{BB962C8B-B14F-4D97-AF65-F5344CB8AC3E}">
        <p14:creationId xmlns:p14="http://schemas.microsoft.com/office/powerpoint/2010/main" val="1511241909"/>
      </p:ext>
    </p:extLst>
  </p:cSld>
  <p:clrMapOvr>
    <a:masterClrMapping/>
  </p:clrMapOvr>
  <mc:AlternateContent xmlns:mc="http://schemas.openxmlformats.org/markup-compatibility/2006" xmlns:p14="http://schemas.microsoft.com/office/powerpoint/2010/main">
    <mc:Choice Requires="p14">
      <p:transition spd="slow" p14:dur="3000" advClick="0" advTm="3000">
        <p:randomBar dir="vert"/>
      </p:transition>
    </mc:Choice>
    <mc:Fallback xmlns="">
      <p:transition spd="slow" advClick="0" advTm="3000">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withEffect">
                                  <p:stCondLst>
                                    <p:cond delay="250"/>
                                  </p:stCondLst>
                                  <p:childTnLst>
                                    <p:animClr clrSpc="rgb" dir="cw">
                                      <p:cBhvr>
                                        <p:cTn id="6" dur="3000" fill="hold"/>
                                        <p:tgtEl>
                                          <p:spTgt spid="4"/>
                                        </p:tgtEl>
                                        <p:attrNameLst>
                                          <p:attrName>fillcolor</p:attrName>
                                        </p:attrNameLst>
                                      </p:cBhvr>
                                      <p:to>
                                        <a:schemeClr val="accent2"/>
                                      </p:to>
                                    </p:animClr>
                                    <p:set>
                                      <p:cBhvr>
                                        <p:cTn id="7" dur="3000" fill="hold"/>
                                        <p:tgtEl>
                                          <p:spTgt spid="4"/>
                                        </p:tgtEl>
                                        <p:attrNameLst>
                                          <p:attrName>fill.type</p:attrName>
                                        </p:attrNameLst>
                                      </p:cBhvr>
                                      <p:to>
                                        <p:strVal val="solid"/>
                                      </p:to>
                                    </p:set>
                                    <p:set>
                                      <p:cBhvr>
                                        <p:cTn id="8" dur="3000" fill="hold"/>
                                        <p:tgtEl>
                                          <p:spTgt spid="4"/>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ファセット">
  <a:themeElements>
    <a:clrScheme name="ファセット">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ファセット">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ファセット">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310</TotalTime>
  <Words>303</Words>
  <Application>Microsoft Office PowerPoint</Application>
  <PresentationFormat>ワイド画面</PresentationFormat>
  <Paragraphs>24</Paragraphs>
  <Slides>14</Slides>
  <Notes>4</Notes>
  <HiddenSlides>0</HiddenSlides>
  <MMClips>0</MMClips>
  <ScaleCrop>false</ScaleCrop>
  <HeadingPairs>
    <vt:vector size="6" baseType="variant">
      <vt:variant>
        <vt:lpstr>使用されているフォント</vt:lpstr>
      </vt:variant>
      <vt:variant>
        <vt:i4>9</vt:i4>
      </vt:variant>
      <vt:variant>
        <vt:lpstr>テーマ</vt:lpstr>
      </vt:variant>
      <vt:variant>
        <vt:i4>1</vt:i4>
      </vt:variant>
      <vt:variant>
        <vt:lpstr>スライド タイトル</vt:lpstr>
      </vt:variant>
      <vt:variant>
        <vt:i4>14</vt:i4>
      </vt:variant>
    </vt:vector>
  </HeadingPairs>
  <TitlesOfParts>
    <vt:vector size="24" baseType="lpstr">
      <vt:lpstr>Adobe Heiti Std R</vt:lpstr>
      <vt:lpstr>Adobe Ming Std L</vt:lpstr>
      <vt:lpstr>HGP創英角ﾎﾟｯﾌﾟ体</vt:lpstr>
      <vt:lpstr>ＭＳ Ｐゴシック</vt:lpstr>
      <vt:lpstr>メイリオ</vt:lpstr>
      <vt:lpstr>Arial</vt:lpstr>
      <vt:lpstr>Calibri</vt:lpstr>
      <vt:lpstr>Trebuchet MS</vt:lpstr>
      <vt:lpstr>Wingdings 3</vt:lpstr>
      <vt:lpstr>ファセット</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明太子工場見学</dc:title>
  <dc:creator>gakusei</dc:creator>
  <cp:lastModifiedBy>gakusei</cp:lastModifiedBy>
  <cp:revision>42</cp:revision>
  <dcterms:created xsi:type="dcterms:W3CDTF">2019-10-30T05:12:08Z</dcterms:created>
  <dcterms:modified xsi:type="dcterms:W3CDTF">2019-11-08T07:17:38Z</dcterms:modified>
</cp:coreProperties>
</file>